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94" r:id="rId1"/>
  </p:sldMasterIdLst>
  <p:notesMasterIdLst>
    <p:notesMasterId r:id="rId30"/>
  </p:notesMasterIdLst>
  <p:sldIdLst>
    <p:sldId id="256" r:id="rId2"/>
    <p:sldId id="284" r:id="rId3"/>
    <p:sldId id="332" r:id="rId4"/>
    <p:sldId id="285" r:id="rId5"/>
    <p:sldId id="287" r:id="rId6"/>
    <p:sldId id="288" r:id="rId7"/>
    <p:sldId id="326" r:id="rId8"/>
    <p:sldId id="335" r:id="rId9"/>
    <p:sldId id="292" r:id="rId10"/>
    <p:sldId id="304" r:id="rId11"/>
    <p:sldId id="293" r:id="rId12"/>
    <p:sldId id="270" r:id="rId13"/>
    <p:sldId id="314" r:id="rId14"/>
    <p:sldId id="296" r:id="rId15"/>
    <p:sldId id="297" r:id="rId16"/>
    <p:sldId id="318" r:id="rId17"/>
    <p:sldId id="298" r:id="rId18"/>
    <p:sldId id="319" r:id="rId19"/>
    <p:sldId id="317" r:id="rId20"/>
    <p:sldId id="320" r:id="rId21"/>
    <p:sldId id="299" r:id="rId22"/>
    <p:sldId id="301" r:id="rId23"/>
    <p:sldId id="331" r:id="rId24"/>
    <p:sldId id="303" r:id="rId25"/>
    <p:sldId id="325" r:id="rId26"/>
    <p:sldId id="309" r:id="rId27"/>
    <p:sldId id="333" r:id="rId28"/>
    <p:sldId id="308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D70226-B648-0FE8-8D95-61F994B5EA90}" name="Vali Fayen" initials="VF" userId="S::ValiF@al-anon.org::f88fc6d4-6c8b-4e7e-8481-c87f42b0f766" providerId="AD"/>
  <p188:author id="{9F525A49-EBC6-524B-399D-72C90555FE63}" name="Cindy Medford" initials="CM" userId="S::cindym@afgvolunteers.org::d78cc0bb-1289-47ed-bb3a-ea56a1f435f1" providerId="AD"/>
  <p188:author id="{21A9FC5F-20A0-035B-12D5-3F332AB540A2}" name="MarianneB" initials="Ma" userId="S::marianneb@al-anon.org::f41df0e8-665a-4747-9d56-3d144a33f1d8" providerId="AD"/>
  <p188:author id="{185CB68E-567A-AB72-EBD1-BCADD0579C11}" name="LynetteK@al-anon.org" initials="Ly" userId="S::lynettek@al-anon.org::e0b24894-29b1-4295-882b-15a07aadbc7d" providerId="AD"/>
  <p188:author id="{835BBF9D-AF0A-69FC-38D6-F220319D6688}" name="David Bruce" initials="DB" userId="S::davidb@afgvolunteers.org::8bbefcdb-dfe5-41d4-ac50-23f269695694" providerId="AD"/>
  <p188:author id="{2CF6CBA3-AECD-9428-E587-54A70E91AEF0}" name="Niketa Williams" initials="NW" userId="S::niketab@al-anon.org::c1368f53-bd72-44c6-82bd-9c50ec13b074" providerId="AD"/>
  <p188:author id="{94B023C1-AAF2-2362-C133-CAD2A52DD4DA}" name="Emma Pacchiana" initials="EP" userId="S::EmmaP@al-anon.org::d1a17bad-7d78-46c8-a444-af273634b9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a Chesley" initials="MC" lastIdx="4" clrIdx="0">
    <p:extLst>
      <p:ext uri="{19B8F6BF-5375-455C-9EA6-DF929625EA0E}">
        <p15:presenceInfo xmlns:p15="http://schemas.microsoft.com/office/powerpoint/2012/main" userId="S-1-5-21-2726962392-2239317700-249757142-4727" providerId="AD"/>
      </p:ext>
    </p:extLst>
  </p:cmAuthor>
  <p:cmAuthor id="2" name="Niketa Bailey" initials="NB" lastIdx="1" clrIdx="1">
    <p:extLst>
      <p:ext uri="{19B8F6BF-5375-455C-9EA6-DF929625EA0E}">
        <p15:presenceInfo xmlns:p15="http://schemas.microsoft.com/office/powerpoint/2012/main" userId="S-1-5-21-2726962392-2239317700-249757142-4683" providerId="AD"/>
      </p:ext>
    </p:extLst>
  </p:cmAuthor>
  <p:cmAuthor id="3" name="Taurean" initials="T" lastIdx="15" clrIdx="2">
    <p:extLst>
      <p:ext uri="{19B8F6BF-5375-455C-9EA6-DF929625EA0E}">
        <p15:presenceInfo xmlns:p15="http://schemas.microsoft.com/office/powerpoint/2012/main" userId="S::Taurean@al-anon.org::e028b15c-ac98-4c6b-b450-49754dd76b95" providerId="AD"/>
      </p:ext>
    </p:extLst>
  </p:cmAuthor>
  <p:cmAuthor id="4" name="Niketa Williams" initials="NW" lastIdx="13" clrIdx="3">
    <p:extLst>
      <p:ext uri="{19B8F6BF-5375-455C-9EA6-DF929625EA0E}">
        <p15:presenceInfo xmlns:p15="http://schemas.microsoft.com/office/powerpoint/2012/main" userId="S::niketab@al-anon.org::c1368f53-bd72-44c6-82bd-9c50ec13b074" providerId="AD"/>
      </p:ext>
    </p:extLst>
  </p:cmAuthor>
  <p:cmAuthor id="5" name="Guest User" initials="GU" lastIdx="2" clrIdx="4">
    <p:extLst>
      <p:ext uri="{19B8F6BF-5375-455C-9EA6-DF929625EA0E}">
        <p15:presenceInfo xmlns:p15="http://schemas.microsoft.com/office/powerpoint/2012/main" userId="S::urn:spo:anon#059d0385725b711d8d09caec9f8551fd344c7e09ebe444a4ff7edef8c487005a::" providerId="AD"/>
      </p:ext>
    </p:extLst>
  </p:cmAuthor>
  <p:cmAuthor id="6" name="Vali Fayen" initials="VF" lastIdx="2" clrIdx="5">
    <p:extLst>
      <p:ext uri="{19B8F6BF-5375-455C-9EA6-DF929625EA0E}">
        <p15:presenceInfo xmlns:p15="http://schemas.microsoft.com/office/powerpoint/2012/main" userId="S::ValiF@al-anon.org::f88fc6d4-6c8b-4e7e-8481-c87f42b0f766" providerId="AD"/>
      </p:ext>
    </p:extLst>
  </p:cmAuthor>
  <p:cmAuthor id="7" name="coe" initials="co" lastIdx="3" clrIdx="6">
    <p:extLst>
      <p:ext uri="{19B8F6BF-5375-455C-9EA6-DF929625EA0E}">
        <p15:presenceInfo xmlns:p15="http://schemas.microsoft.com/office/powerpoint/2012/main" userId="S::coe@al-anon.org::998c0bf2-4b16-419b-acef-6454a32ba360" providerId="AD"/>
      </p:ext>
    </p:extLst>
  </p:cmAuthor>
  <p:cmAuthor id="8" name="TerryF" initials="Te" lastIdx="2" clrIdx="7">
    <p:extLst>
      <p:ext uri="{19B8F6BF-5375-455C-9EA6-DF929625EA0E}">
        <p15:presenceInfo xmlns:p15="http://schemas.microsoft.com/office/powerpoint/2012/main" userId="S::terryf@al-anon.org::b4339f5c-7aec-40db-9528-72df8d41c5d6" providerId="AD"/>
      </p:ext>
    </p:extLst>
  </p:cmAuthor>
  <p:cmAuthor id="9" name="MarianneB" initials="Ma" lastIdx="5" clrIdx="8">
    <p:extLst>
      <p:ext uri="{19B8F6BF-5375-455C-9EA6-DF929625EA0E}">
        <p15:presenceInfo xmlns:p15="http://schemas.microsoft.com/office/powerpoint/2012/main" userId="S::marianneb@al-anon.org::f41df0e8-665a-4747-9d56-3d144a33f1d8" providerId="AD"/>
      </p:ext>
    </p:extLst>
  </p:cmAuthor>
  <p:cmAuthor id="10" name="Cindy Medford" initials="CM" lastIdx="1" clrIdx="9">
    <p:extLst>
      <p:ext uri="{19B8F6BF-5375-455C-9EA6-DF929625EA0E}">
        <p15:presenceInfo xmlns:p15="http://schemas.microsoft.com/office/powerpoint/2012/main" userId="S::CindyM@al-anon.org::b676f471-a509-4984-a665-133daaa6cb06" providerId="AD"/>
      </p:ext>
    </p:extLst>
  </p:cmAuthor>
  <p:cmAuthor id="11" name="LynetteK@al-anon.org" initials="Ly" lastIdx="1" clrIdx="10">
    <p:extLst>
      <p:ext uri="{19B8F6BF-5375-455C-9EA6-DF929625EA0E}">
        <p15:presenceInfo xmlns:p15="http://schemas.microsoft.com/office/powerpoint/2012/main" userId="S::lynettek@al-anon.org::e0b24894-29b1-4295-882b-15a07aadbc7d" providerId="AD"/>
      </p:ext>
    </p:extLst>
  </p:cmAuthor>
  <p:cmAuthor id="12" name="Natalie McComb" initials="NM" lastIdx="2" clrIdx="11">
    <p:extLst>
      <p:ext uri="{19B8F6BF-5375-455C-9EA6-DF929625EA0E}">
        <p15:presenceInfo xmlns:p15="http://schemas.microsoft.com/office/powerpoint/2012/main" userId="S::nataliemcc@al-anon.org::7b4700ef-ab2c-439b-98db-e9c51325f506" providerId="AD"/>
      </p:ext>
    </p:extLst>
  </p:cmAuthor>
  <p:cmAuthor id="13" name="Sarah Cummings" initials="SC" lastIdx="3" clrIdx="12">
    <p:extLst>
      <p:ext uri="{19B8F6BF-5375-455C-9EA6-DF929625EA0E}">
        <p15:presenceInfo xmlns:p15="http://schemas.microsoft.com/office/powerpoint/2012/main" userId="Sarah Cummings" providerId="None"/>
      </p:ext>
    </p:extLst>
  </p:cmAuthor>
  <p:cmAuthor id="14" name="Sarah Cummings" initials="SC [2]" lastIdx="1" clrIdx="13">
    <p:extLst>
      <p:ext uri="{19B8F6BF-5375-455C-9EA6-DF929625EA0E}">
        <p15:presenceInfo xmlns:p15="http://schemas.microsoft.com/office/powerpoint/2012/main" userId="S::Sarah@al-anon.org::acb4d8a4-1307-4003-a61e-8d7f6c973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49E"/>
    <a:srgbClr val="3947CF"/>
    <a:srgbClr val="3366FF"/>
    <a:srgbClr val="4439CF"/>
    <a:srgbClr val="3E32D6"/>
    <a:srgbClr val="16A3E6"/>
    <a:srgbClr val="D6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59" autoAdjust="0"/>
  </p:normalViewPr>
  <p:slideViewPr>
    <p:cSldViewPr snapToGrid="0">
      <p:cViewPr varScale="1">
        <p:scale>
          <a:sx n="66" d="100"/>
          <a:sy n="66" d="100"/>
        </p:scale>
        <p:origin x="20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4850478885807E-2"/>
          <c:y val="3.7655224370417337E-2"/>
          <c:w val="0.84950299042228383"/>
          <c:h val="0.73298873745237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Literature Sales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3975492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2-421E-A53B-28285085CBD1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Literature Sales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3704652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22-421E-A53B-28285085CBD1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3.47879100129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6591438394145"/>
                      <c:h val="5.24321347938014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CB-4A3D-A212-DD419D3AF054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Literature Sales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2317008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22-421E-A53B-28285085CBD1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8138661176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22-421E-A53B-28285085CBD1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Literature Sales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2389064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22-421E-A53B-28285085CBD1}"/>
            </c:ext>
          </c:extLst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0000"/>
                  </a:schemeClr>
                </a:gs>
                <a:gs pos="78000">
                  <a:schemeClr val="accent5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Literature Sales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2725035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8-4FA2-B070-089F495DC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3796256"/>
        <c:axId val="495325712"/>
      </c:barChart>
      <c:catAx>
        <c:axId val="483796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5325712"/>
        <c:crosses val="autoZero"/>
        <c:auto val="1"/>
        <c:lblAlgn val="ctr"/>
        <c:lblOffset val="100"/>
        <c:noMultiLvlLbl val="0"/>
      </c:catAx>
      <c:valAx>
        <c:axId val="495325712"/>
        <c:scaling>
          <c:orientation val="minMax"/>
          <c:max val="4700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796256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Contributions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3337918</c:v>
                </c:pt>
                <c:pt idx="1">
                  <c:v>2623242</c:v>
                </c:pt>
                <c:pt idx="2">
                  <c:v>3295721</c:v>
                </c:pt>
                <c:pt idx="3">
                  <c:v>2186645</c:v>
                </c:pt>
                <c:pt idx="4">
                  <c:v>1953458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C-45AC-8433-16255DE35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739198464"/>
        <c:axId val="739198792"/>
      </c:barChart>
      <c:catAx>
        <c:axId val="73919846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198792"/>
        <c:crosses val="autoZero"/>
        <c:auto val="1"/>
        <c:lblAlgn val="ctr"/>
        <c:lblOffset val="100"/>
        <c:noMultiLvlLbl val="0"/>
      </c:catAx>
      <c:valAx>
        <c:axId val="739198792"/>
        <c:scaling>
          <c:orientation val="minMax"/>
          <c:max val="4000000"/>
          <c:min val="5000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198464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1019185982034"/>
          <c:y val="3.4127425013716926E-2"/>
          <c:w val="0.85689808140179657"/>
          <c:h val="0.931745149972566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5646596182896447E-3"/>
                  <c:y val="8.5501780635634239E-7"/>
                </c:manualLayout>
              </c:layout>
              <c:numFmt formatCode="_(&quot;$&quot;* #,##0_);_(&quot;$&quot;* \(#,##0\);_(&quot;$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78732977368764"/>
                      <c:h val="5.24321347938014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1A-4DF1-9B99-64E5F2E21DCE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Appeal</c:v>
                </c:pt>
                <c:pt idx="1">
                  <c:v>Bequest</c:v>
                </c:pt>
                <c:pt idx="2">
                  <c:v>Group</c:v>
                </c:pt>
                <c:pt idx="3">
                  <c:v>Individual</c:v>
                </c:pt>
                <c:pt idx="4">
                  <c:v>Memorial </c:v>
                </c:pt>
                <c:pt idx="5">
                  <c:v>Other</c:v>
                </c:pt>
                <c:pt idx="6">
                  <c:v>Birthday</c:v>
                </c:pt>
                <c:pt idx="7">
                  <c:v>PayPal </c:v>
                </c:pt>
                <c:pt idx="8">
                  <c:v>Mobile App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566162</c:v>
                </c:pt>
                <c:pt idx="1">
                  <c:v>18750</c:v>
                </c:pt>
                <c:pt idx="2">
                  <c:v>1229154</c:v>
                </c:pt>
                <c:pt idx="3">
                  <c:v>654329</c:v>
                </c:pt>
                <c:pt idx="4">
                  <c:v>23401</c:v>
                </c:pt>
                <c:pt idx="5">
                  <c:v>497400</c:v>
                </c:pt>
                <c:pt idx="6">
                  <c:v>12035</c:v>
                </c:pt>
                <c:pt idx="7">
                  <c:v>312311</c:v>
                </c:pt>
                <c:pt idx="8">
                  <c:v>24377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6-404C-91A9-E8B2563D8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51953176"/>
        <c:axId val="851953504"/>
      </c:barChart>
      <c:catAx>
        <c:axId val="851953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1953504"/>
        <c:crosses val="autoZero"/>
        <c:auto val="1"/>
        <c:lblAlgn val="ctr"/>
        <c:lblOffset val="100"/>
        <c:noMultiLvlLbl val="0"/>
      </c:catAx>
      <c:valAx>
        <c:axId val="85195350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crossAx val="85195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34698347565711"/>
          <c:y val="3.7074793537628846E-2"/>
          <c:w val="0.83380794610180775"/>
          <c:h val="0.79646349977842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Program</c:v>
                </c:pt>
                <c:pt idx="1">
                  <c:v>Literature</c:v>
                </c:pt>
                <c:pt idx="2">
                  <c:v>General Admin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3333424</c:v>
                </c:pt>
                <c:pt idx="1">
                  <c:v>904405</c:v>
                </c:pt>
                <c:pt idx="2">
                  <c:v>1352031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1-44EA-817C-E8E3C2C840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7.0422535211267607E-3"/>
                  <c:y val="-2.160019269658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95-4AED-B60C-5F0700516606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Program</c:v>
                </c:pt>
                <c:pt idx="1">
                  <c:v>Literature</c:v>
                </c:pt>
                <c:pt idx="2">
                  <c:v>General Admin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2752049</c:v>
                </c:pt>
                <c:pt idx="1">
                  <c:v>922257</c:v>
                </c:pt>
                <c:pt idx="2">
                  <c:v>1575369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1-44EA-817C-E8E3C2C840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5677120"/>
        <c:axId val="365678104"/>
      </c:barChart>
      <c:catAx>
        <c:axId val="36567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678104"/>
        <c:crosses val="autoZero"/>
        <c:auto val="1"/>
        <c:lblAlgn val="ctr"/>
        <c:lblOffset val="100"/>
        <c:noMultiLvlLbl val="0"/>
      </c:catAx>
      <c:valAx>
        <c:axId val="365678104"/>
        <c:scaling>
          <c:orientation val="minMax"/>
          <c:max val="40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677120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D1569-0B0E-42E6-A7BF-CEDA8D15EEF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46E450-4D1F-49CB-8844-6AEEC3D94627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Statement of Financial Position </a:t>
          </a:r>
        </a:p>
      </dgm:t>
    </dgm:pt>
    <dgm:pt modelId="{6365DEE0-F815-482D-8BD7-500F8449679F}" type="parTrans" cxnId="{D5BE35DB-A388-477C-A575-5DA289046CFB}">
      <dgm:prSet/>
      <dgm:spPr/>
      <dgm:t>
        <a:bodyPr/>
        <a:lstStyle/>
        <a:p>
          <a:endParaRPr lang="en-US"/>
        </a:p>
      </dgm:t>
    </dgm:pt>
    <dgm:pt modelId="{23BF3E95-0765-4667-834F-BC70D1E79F33}" type="sibTrans" cxnId="{D5BE35DB-A388-477C-A575-5DA289046CFB}">
      <dgm:prSet/>
      <dgm:spPr/>
      <dgm:t>
        <a:bodyPr/>
        <a:lstStyle/>
        <a:p>
          <a:endParaRPr lang="en-US"/>
        </a:p>
      </dgm:t>
    </dgm:pt>
    <dgm:pt modelId="{78B7C776-DCFE-431F-982A-76007204F896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Displays our financial position on December 31, 2022</a:t>
          </a:r>
        </a:p>
      </dgm:t>
    </dgm:pt>
    <dgm:pt modelId="{FA430DC8-7E22-4056-B076-65B59B88B695}" type="parTrans" cxnId="{88806A81-D6BA-4B56-B5B5-619E5AC52885}">
      <dgm:prSet/>
      <dgm:spPr/>
      <dgm:t>
        <a:bodyPr/>
        <a:lstStyle/>
        <a:p>
          <a:endParaRPr lang="en-US"/>
        </a:p>
      </dgm:t>
    </dgm:pt>
    <dgm:pt modelId="{2EA562C0-9568-4B5F-849F-D0E6EF4EA7BE}" type="sibTrans" cxnId="{88806A81-D6BA-4B56-B5B5-619E5AC52885}">
      <dgm:prSet/>
      <dgm:spPr/>
      <dgm:t>
        <a:bodyPr/>
        <a:lstStyle/>
        <a:p>
          <a:endParaRPr lang="en-US"/>
        </a:p>
      </dgm:t>
    </dgm:pt>
    <dgm:pt modelId="{E67FED49-1076-4D25-8784-C6D83078AEED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Statement of Activities </a:t>
          </a:r>
        </a:p>
      </dgm:t>
    </dgm:pt>
    <dgm:pt modelId="{ED49C12F-0E50-4303-A07F-F1A2D16C84B8}" type="parTrans" cxnId="{6F2CF1BC-070B-47AE-B44F-78CF299E0886}">
      <dgm:prSet/>
      <dgm:spPr/>
      <dgm:t>
        <a:bodyPr/>
        <a:lstStyle/>
        <a:p>
          <a:endParaRPr lang="en-US"/>
        </a:p>
      </dgm:t>
    </dgm:pt>
    <dgm:pt modelId="{BE29F574-CE9F-4BBA-94AF-0273B01AE571}" type="sibTrans" cxnId="{6F2CF1BC-070B-47AE-B44F-78CF299E0886}">
      <dgm:prSet/>
      <dgm:spPr/>
      <dgm:t>
        <a:bodyPr/>
        <a:lstStyle/>
        <a:p>
          <a:endParaRPr lang="en-US"/>
        </a:p>
      </dgm:t>
    </dgm:pt>
    <dgm:pt modelId="{349D48A5-C58D-4EB4-B1A9-DDB6D426BEDD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Reports our revenues and expenses for the year</a:t>
          </a:r>
        </a:p>
      </dgm:t>
    </dgm:pt>
    <dgm:pt modelId="{143BB66E-CF52-42D8-A124-83015290A440}" type="parTrans" cxnId="{D5A31548-7746-4DAA-B6B7-255A7CEB31CE}">
      <dgm:prSet/>
      <dgm:spPr/>
      <dgm:t>
        <a:bodyPr/>
        <a:lstStyle/>
        <a:p>
          <a:endParaRPr lang="en-US"/>
        </a:p>
      </dgm:t>
    </dgm:pt>
    <dgm:pt modelId="{4095CF01-0F4E-4F67-9067-B22FE60FFDF0}" type="sibTrans" cxnId="{D5A31548-7746-4DAA-B6B7-255A7CEB31CE}">
      <dgm:prSet/>
      <dgm:spPr/>
      <dgm:t>
        <a:bodyPr/>
        <a:lstStyle/>
        <a:p>
          <a:endParaRPr lang="en-US"/>
        </a:p>
      </dgm:t>
    </dgm:pt>
    <dgm:pt modelId="{3ED0F264-1595-4693-9F8D-3ADECC6ABEDB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Statement of Functional Expense</a:t>
          </a:r>
        </a:p>
      </dgm:t>
    </dgm:pt>
    <dgm:pt modelId="{39496C4E-734B-4F23-97BE-BAE51F80F336}" type="parTrans" cxnId="{9DC8141C-3120-4670-ABCD-95FA841F8194}">
      <dgm:prSet/>
      <dgm:spPr/>
      <dgm:t>
        <a:bodyPr/>
        <a:lstStyle/>
        <a:p>
          <a:endParaRPr lang="en-US"/>
        </a:p>
      </dgm:t>
    </dgm:pt>
    <dgm:pt modelId="{B51BD745-C92B-4DBE-B6FC-06D5F597FB5F}" type="sibTrans" cxnId="{9DC8141C-3120-4670-ABCD-95FA841F8194}">
      <dgm:prSet/>
      <dgm:spPr/>
      <dgm:t>
        <a:bodyPr/>
        <a:lstStyle/>
        <a:p>
          <a:endParaRPr lang="en-US"/>
        </a:p>
      </dgm:t>
    </dgm:pt>
    <dgm:pt modelId="{E1AF9434-4482-41E7-AEDE-70B997DCE4EB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Displays the areas of expenses for the organization </a:t>
          </a:r>
        </a:p>
      </dgm:t>
    </dgm:pt>
    <dgm:pt modelId="{7FBE4C16-EA01-404C-944B-2EEDE7BB47F1}" type="parTrans" cxnId="{4FF004E7-DC21-4B66-B166-62F25E2E49CC}">
      <dgm:prSet/>
      <dgm:spPr/>
      <dgm:t>
        <a:bodyPr/>
        <a:lstStyle/>
        <a:p>
          <a:endParaRPr lang="en-US"/>
        </a:p>
      </dgm:t>
    </dgm:pt>
    <dgm:pt modelId="{9E4A7762-DC7F-4F95-9CFD-FADC9975BA9E}" type="sibTrans" cxnId="{4FF004E7-DC21-4B66-B166-62F25E2E49CC}">
      <dgm:prSet/>
      <dgm:spPr/>
      <dgm:t>
        <a:bodyPr/>
        <a:lstStyle/>
        <a:p>
          <a:endParaRPr lang="en-US"/>
        </a:p>
      </dgm:t>
    </dgm:pt>
    <dgm:pt modelId="{FEB64A8A-908F-41BD-B6FA-66C7D3379A7A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Statement of Cash Flows</a:t>
          </a:r>
        </a:p>
      </dgm:t>
    </dgm:pt>
    <dgm:pt modelId="{263C3F60-82EB-4A64-9A09-31D0F4A45C2C}" type="parTrans" cxnId="{6048FBB2-A4D4-40A2-9AA5-02AB087FFA11}">
      <dgm:prSet/>
      <dgm:spPr/>
      <dgm:t>
        <a:bodyPr/>
        <a:lstStyle/>
        <a:p>
          <a:endParaRPr lang="en-US"/>
        </a:p>
      </dgm:t>
    </dgm:pt>
    <dgm:pt modelId="{DF75B073-0FCC-4ADB-946A-569DA8C1524D}" type="sibTrans" cxnId="{6048FBB2-A4D4-40A2-9AA5-02AB087FFA11}">
      <dgm:prSet/>
      <dgm:spPr/>
      <dgm:t>
        <a:bodyPr/>
        <a:lstStyle/>
        <a:p>
          <a:endParaRPr lang="en-US"/>
        </a:p>
      </dgm:t>
    </dgm:pt>
    <dgm:pt modelId="{B71B3C12-4255-4458-BB88-86C3A52907B1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Reports our sources of cash inflows and outflows</a:t>
          </a:r>
        </a:p>
      </dgm:t>
    </dgm:pt>
    <dgm:pt modelId="{B8369543-BEBE-48C1-B3A8-E1AB24BA1788}" type="parTrans" cxnId="{F58425CF-2D2B-4B6C-B667-104CCCAA2904}">
      <dgm:prSet/>
      <dgm:spPr/>
      <dgm:t>
        <a:bodyPr/>
        <a:lstStyle/>
        <a:p>
          <a:endParaRPr lang="en-US"/>
        </a:p>
      </dgm:t>
    </dgm:pt>
    <dgm:pt modelId="{31E22C94-9CA2-4396-A323-54A213095949}" type="sibTrans" cxnId="{F58425CF-2D2B-4B6C-B667-104CCCAA2904}">
      <dgm:prSet/>
      <dgm:spPr/>
      <dgm:t>
        <a:bodyPr/>
        <a:lstStyle/>
        <a:p>
          <a:endParaRPr lang="en-US"/>
        </a:p>
      </dgm:t>
    </dgm:pt>
    <dgm:pt modelId="{89596531-335E-401A-82BB-182EEB279E06}" type="pres">
      <dgm:prSet presAssocID="{F94D1569-0B0E-42E6-A7BF-CEDA8D15EEFA}" presName="Name0" presStyleCnt="0">
        <dgm:presLayoutVars>
          <dgm:dir/>
          <dgm:animLvl val="lvl"/>
          <dgm:resizeHandles val="exact"/>
        </dgm:presLayoutVars>
      </dgm:prSet>
      <dgm:spPr/>
    </dgm:pt>
    <dgm:pt modelId="{06799685-147D-467B-B5A7-5EC5C3EF8259}" type="pres">
      <dgm:prSet presAssocID="{FE46E450-4D1F-49CB-8844-6AEEC3D94627}" presName="linNode" presStyleCnt="0"/>
      <dgm:spPr/>
    </dgm:pt>
    <dgm:pt modelId="{3E177369-C4AE-4B72-BC4A-563D3912B4C4}" type="pres">
      <dgm:prSet presAssocID="{FE46E450-4D1F-49CB-8844-6AEEC3D9462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CC61AE7-84D7-4CE6-BDA6-5F08705F60DD}" type="pres">
      <dgm:prSet presAssocID="{FE46E450-4D1F-49CB-8844-6AEEC3D94627}" presName="descendantText" presStyleLbl="alignAccFollowNode1" presStyleIdx="0" presStyleCnt="4">
        <dgm:presLayoutVars>
          <dgm:bulletEnabled val="1"/>
        </dgm:presLayoutVars>
      </dgm:prSet>
      <dgm:spPr/>
    </dgm:pt>
    <dgm:pt modelId="{ADDF1AAB-F72E-4F12-B931-A8EA6D8E113F}" type="pres">
      <dgm:prSet presAssocID="{23BF3E95-0765-4667-834F-BC70D1E79F33}" presName="sp" presStyleCnt="0"/>
      <dgm:spPr/>
    </dgm:pt>
    <dgm:pt modelId="{F8990B3E-8038-4DFF-B01A-5FEE81BE9A71}" type="pres">
      <dgm:prSet presAssocID="{E67FED49-1076-4D25-8784-C6D83078AEED}" presName="linNode" presStyleCnt="0"/>
      <dgm:spPr/>
    </dgm:pt>
    <dgm:pt modelId="{7EA71FEE-4A1B-41E6-8CE2-115919760AE7}" type="pres">
      <dgm:prSet presAssocID="{E67FED49-1076-4D25-8784-C6D83078AEE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63B432E-43F0-4242-A915-A23193EE797A}" type="pres">
      <dgm:prSet presAssocID="{E67FED49-1076-4D25-8784-C6D83078AEED}" presName="descendantText" presStyleLbl="alignAccFollowNode1" presStyleIdx="1" presStyleCnt="4">
        <dgm:presLayoutVars>
          <dgm:bulletEnabled val="1"/>
        </dgm:presLayoutVars>
      </dgm:prSet>
      <dgm:spPr/>
    </dgm:pt>
    <dgm:pt modelId="{F29B8F53-297F-45AB-873E-2461153E4AB3}" type="pres">
      <dgm:prSet presAssocID="{BE29F574-CE9F-4BBA-94AF-0273B01AE571}" presName="sp" presStyleCnt="0"/>
      <dgm:spPr/>
    </dgm:pt>
    <dgm:pt modelId="{E2D4C37B-0F64-47D9-849E-5FD48860C162}" type="pres">
      <dgm:prSet presAssocID="{3ED0F264-1595-4693-9F8D-3ADECC6ABEDB}" presName="linNode" presStyleCnt="0"/>
      <dgm:spPr/>
    </dgm:pt>
    <dgm:pt modelId="{205319C9-BD5B-4E29-936E-1B77BFB9EEB4}" type="pres">
      <dgm:prSet presAssocID="{3ED0F264-1595-4693-9F8D-3ADECC6ABED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8DA4060-CF2F-4E96-8761-052E5777979D}" type="pres">
      <dgm:prSet presAssocID="{3ED0F264-1595-4693-9F8D-3ADECC6ABEDB}" presName="descendantText" presStyleLbl="alignAccFollowNode1" presStyleIdx="2" presStyleCnt="4">
        <dgm:presLayoutVars>
          <dgm:bulletEnabled val="1"/>
        </dgm:presLayoutVars>
      </dgm:prSet>
      <dgm:spPr/>
    </dgm:pt>
    <dgm:pt modelId="{EE1D47CF-A489-4D01-9A8A-2B2F42A260A0}" type="pres">
      <dgm:prSet presAssocID="{B51BD745-C92B-4DBE-B6FC-06D5F597FB5F}" presName="sp" presStyleCnt="0"/>
      <dgm:spPr/>
    </dgm:pt>
    <dgm:pt modelId="{E282745E-7650-4B1E-A2B9-1EC20C33CA65}" type="pres">
      <dgm:prSet presAssocID="{FEB64A8A-908F-41BD-B6FA-66C7D3379A7A}" presName="linNode" presStyleCnt="0"/>
      <dgm:spPr/>
    </dgm:pt>
    <dgm:pt modelId="{0B2A7BF0-9049-4BFE-9098-4648EEFAD919}" type="pres">
      <dgm:prSet presAssocID="{FEB64A8A-908F-41BD-B6FA-66C7D3379A7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A0A594E-85CC-4193-BEC2-87E5F8C92DFC}" type="pres">
      <dgm:prSet presAssocID="{FEB64A8A-908F-41BD-B6FA-66C7D3379A7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2CD6905-BB7B-492F-96DE-A51F7CEF76EF}" type="presOf" srcId="{B71B3C12-4255-4458-BB88-86C3A52907B1}" destId="{9A0A594E-85CC-4193-BEC2-87E5F8C92DFC}" srcOrd="0" destOrd="0" presId="urn:microsoft.com/office/officeart/2005/8/layout/vList5"/>
    <dgm:cxn modelId="{9DC8141C-3120-4670-ABCD-95FA841F8194}" srcId="{F94D1569-0B0E-42E6-A7BF-CEDA8D15EEFA}" destId="{3ED0F264-1595-4693-9F8D-3ADECC6ABEDB}" srcOrd="2" destOrd="0" parTransId="{39496C4E-734B-4F23-97BE-BAE51F80F336}" sibTransId="{B51BD745-C92B-4DBE-B6FC-06D5F597FB5F}"/>
    <dgm:cxn modelId="{9628EC3D-217C-4B42-9BF1-F71C00155CA8}" type="presOf" srcId="{349D48A5-C58D-4EB4-B1A9-DDB6D426BEDD}" destId="{B63B432E-43F0-4242-A915-A23193EE797A}" srcOrd="0" destOrd="0" presId="urn:microsoft.com/office/officeart/2005/8/layout/vList5"/>
    <dgm:cxn modelId="{CD88C05D-CB41-462C-9E0F-3A39118B68E5}" type="presOf" srcId="{E67FED49-1076-4D25-8784-C6D83078AEED}" destId="{7EA71FEE-4A1B-41E6-8CE2-115919760AE7}" srcOrd="0" destOrd="0" presId="urn:microsoft.com/office/officeart/2005/8/layout/vList5"/>
    <dgm:cxn modelId="{BE9F2D67-A72F-45D2-8ACD-8758680F3A39}" type="presOf" srcId="{F94D1569-0B0E-42E6-A7BF-CEDA8D15EEFA}" destId="{89596531-335E-401A-82BB-182EEB279E06}" srcOrd="0" destOrd="0" presId="urn:microsoft.com/office/officeart/2005/8/layout/vList5"/>
    <dgm:cxn modelId="{D5A31548-7746-4DAA-B6B7-255A7CEB31CE}" srcId="{E67FED49-1076-4D25-8784-C6D83078AEED}" destId="{349D48A5-C58D-4EB4-B1A9-DDB6D426BEDD}" srcOrd="0" destOrd="0" parTransId="{143BB66E-CF52-42D8-A124-83015290A440}" sibTransId="{4095CF01-0F4E-4F67-9067-B22FE60FFDF0}"/>
    <dgm:cxn modelId="{81ED3E77-D6D3-4E2E-A9F0-1789EEFC0BA6}" type="presOf" srcId="{FEB64A8A-908F-41BD-B6FA-66C7D3379A7A}" destId="{0B2A7BF0-9049-4BFE-9098-4648EEFAD919}" srcOrd="0" destOrd="0" presId="urn:microsoft.com/office/officeart/2005/8/layout/vList5"/>
    <dgm:cxn modelId="{34FFFC58-9853-44F5-A36C-1CEECED3336C}" type="presOf" srcId="{FE46E450-4D1F-49CB-8844-6AEEC3D94627}" destId="{3E177369-C4AE-4B72-BC4A-563D3912B4C4}" srcOrd="0" destOrd="0" presId="urn:microsoft.com/office/officeart/2005/8/layout/vList5"/>
    <dgm:cxn modelId="{88806A81-D6BA-4B56-B5B5-619E5AC52885}" srcId="{FE46E450-4D1F-49CB-8844-6AEEC3D94627}" destId="{78B7C776-DCFE-431F-982A-76007204F896}" srcOrd="0" destOrd="0" parTransId="{FA430DC8-7E22-4056-B076-65B59B88B695}" sibTransId="{2EA562C0-9568-4B5F-849F-D0E6EF4EA7BE}"/>
    <dgm:cxn modelId="{4533F49B-266F-42F2-8161-B17A5371CED8}" type="presOf" srcId="{3ED0F264-1595-4693-9F8D-3ADECC6ABEDB}" destId="{205319C9-BD5B-4E29-936E-1B77BFB9EEB4}" srcOrd="0" destOrd="0" presId="urn:microsoft.com/office/officeart/2005/8/layout/vList5"/>
    <dgm:cxn modelId="{6048FBB2-A4D4-40A2-9AA5-02AB087FFA11}" srcId="{F94D1569-0B0E-42E6-A7BF-CEDA8D15EEFA}" destId="{FEB64A8A-908F-41BD-B6FA-66C7D3379A7A}" srcOrd="3" destOrd="0" parTransId="{263C3F60-82EB-4A64-9A09-31D0F4A45C2C}" sibTransId="{DF75B073-0FCC-4ADB-946A-569DA8C1524D}"/>
    <dgm:cxn modelId="{7DF7EEB8-C5C5-497B-A25D-161D92EFF223}" type="presOf" srcId="{E1AF9434-4482-41E7-AEDE-70B997DCE4EB}" destId="{78DA4060-CF2F-4E96-8761-052E5777979D}" srcOrd="0" destOrd="0" presId="urn:microsoft.com/office/officeart/2005/8/layout/vList5"/>
    <dgm:cxn modelId="{6F2CF1BC-070B-47AE-B44F-78CF299E0886}" srcId="{F94D1569-0B0E-42E6-A7BF-CEDA8D15EEFA}" destId="{E67FED49-1076-4D25-8784-C6D83078AEED}" srcOrd="1" destOrd="0" parTransId="{ED49C12F-0E50-4303-A07F-F1A2D16C84B8}" sibTransId="{BE29F574-CE9F-4BBA-94AF-0273B01AE571}"/>
    <dgm:cxn modelId="{F58425CF-2D2B-4B6C-B667-104CCCAA2904}" srcId="{FEB64A8A-908F-41BD-B6FA-66C7D3379A7A}" destId="{B71B3C12-4255-4458-BB88-86C3A52907B1}" srcOrd="0" destOrd="0" parTransId="{B8369543-BEBE-48C1-B3A8-E1AB24BA1788}" sibTransId="{31E22C94-9CA2-4396-A323-54A213095949}"/>
    <dgm:cxn modelId="{D5BE35DB-A388-477C-A575-5DA289046CFB}" srcId="{F94D1569-0B0E-42E6-A7BF-CEDA8D15EEFA}" destId="{FE46E450-4D1F-49CB-8844-6AEEC3D94627}" srcOrd="0" destOrd="0" parTransId="{6365DEE0-F815-482D-8BD7-500F8449679F}" sibTransId="{23BF3E95-0765-4667-834F-BC70D1E79F33}"/>
    <dgm:cxn modelId="{4FF004E7-DC21-4B66-B166-62F25E2E49CC}" srcId="{3ED0F264-1595-4693-9F8D-3ADECC6ABEDB}" destId="{E1AF9434-4482-41E7-AEDE-70B997DCE4EB}" srcOrd="0" destOrd="0" parTransId="{7FBE4C16-EA01-404C-944B-2EEDE7BB47F1}" sibTransId="{9E4A7762-DC7F-4F95-9CFD-FADC9975BA9E}"/>
    <dgm:cxn modelId="{0627A1F9-BE5A-4350-8093-90C0CF7B69A3}" type="presOf" srcId="{78B7C776-DCFE-431F-982A-76007204F896}" destId="{ECC61AE7-84D7-4CE6-BDA6-5F08705F60DD}" srcOrd="0" destOrd="0" presId="urn:microsoft.com/office/officeart/2005/8/layout/vList5"/>
    <dgm:cxn modelId="{24931452-2ECC-4B06-9849-09F9D6A8F480}" type="presParOf" srcId="{89596531-335E-401A-82BB-182EEB279E06}" destId="{06799685-147D-467B-B5A7-5EC5C3EF8259}" srcOrd="0" destOrd="0" presId="urn:microsoft.com/office/officeart/2005/8/layout/vList5"/>
    <dgm:cxn modelId="{FF56AF99-0AA5-4CE7-9A1A-2EA7845FA79E}" type="presParOf" srcId="{06799685-147D-467B-B5A7-5EC5C3EF8259}" destId="{3E177369-C4AE-4B72-BC4A-563D3912B4C4}" srcOrd="0" destOrd="0" presId="urn:microsoft.com/office/officeart/2005/8/layout/vList5"/>
    <dgm:cxn modelId="{E31A06F0-48D5-4633-B89E-E2724BCB1791}" type="presParOf" srcId="{06799685-147D-467B-B5A7-5EC5C3EF8259}" destId="{ECC61AE7-84D7-4CE6-BDA6-5F08705F60DD}" srcOrd="1" destOrd="0" presId="urn:microsoft.com/office/officeart/2005/8/layout/vList5"/>
    <dgm:cxn modelId="{9EE4A260-4573-4A88-8339-C9FF1506C6DC}" type="presParOf" srcId="{89596531-335E-401A-82BB-182EEB279E06}" destId="{ADDF1AAB-F72E-4F12-B931-A8EA6D8E113F}" srcOrd="1" destOrd="0" presId="urn:microsoft.com/office/officeart/2005/8/layout/vList5"/>
    <dgm:cxn modelId="{DE760E94-EF63-4934-AA6D-032AF9A34DBD}" type="presParOf" srcId="{89596531-335E-401A-82BB-182EEB279E06}" destId="{F8990B3E-8038-4DFF-B01A-5FEE81BE9A71}" srcOrd="2" destOrd="0" presId="urn:microsoft.com/office/officeart/2005/8/layout/vList5"/>
    <dgm:cxn modelId="{0A79061D-2762-40E4-9DFB-773297017F03}" type="presParOf" srcId="{F8990B3E-8038-4DFF-B01A-5FEE81BE9A71}" destId="{7EA71FEE-4A1B-41E6-8CE2-115919760AE7}" srcOrd="0" destOrd="0" presId="urn:microsoft.com/office/officeart/2005/8/layout/vList5"/>
    <dgm:cxn modelId="{4C85A777-3E56-40D2-B264-345A36484DCC}" type="presParOf" srcId="{F8990B3E-8038-4DFF-B01A-5FEE81BE9A71}" destId="{B63B432E-43F0-4242-A915-A23193EE797A}" srcOrd="1" destOrd="0" presId="urn:microsoft.com/office/officeart/2005/8/layout/vList5"/>
    <dgm:cxn modelId="{89C7E144-0081-4CCE-B99B-EB28B01B690D}" type="presParOf" srcId="{89596531-335E-401A-82BB-182EEB279E06}" destId="{F29B8F53-297F-45AB-873E-2461153E4AB3}" srcOrd="3" destOrd="0" presId="urn:microsoft.com/office/officeart/2005/8/layout/vList5"/>
    <dgm:cxn modelId="{2464315E-3E31-448E-96B9-DAD219317F52}" type="presParOf" srcId="{89596531-335E-401A-82BB-182EEB279E06}" destId="{E2D4C37B-0F64-47D9-849E-5FD48860C162}" srcOrd="4" destOrd="0" presId="urn:microsoft.com/office/officeart/2005/8/layout/vList5"/>
    <dgm:cxn modelId="{12079143-95D3-4887-B33B-D4233FE012FA}" type="presParOf" srcId="{E2D4C37B-0F64-47D9-849E-5FD48860C162}" destId="{205319C9-BD5B-4E29-936E-1B77BFB9EEB4}" srcOrd="0" destOrd="0" presId="urn:microsoft.com/office/officeart/2005/8/layout/vList5"/>
    <dgm:cxn modelId="{F542A2A6-A531-4A51-B96C-FA3F657EE16F}" type="presParOf" srcId="{E2D4C37B-0F64-47D9-849E-5FD48860C162}" destId="{78DA4060-CF2F-4E96-8761-052E5777979D}" srcOrd="1" destOrd="0" presId="urn:microsoft.com/office/officeart/2005/8/layout/vList5"/>
    <dgm:cxn modelId="{F053337E-46E0-456B-BF59-A2AC4D64F05F}" type="presParOf" srcId="{89596531-335E-401A-82BB-182EEB279E06}" destId="{EE1D47CF-A489-4D01-9A8A-2B2F42A260A0}" srcOrd="5" destOrd="0" presId="urn:microsoft.com/office/officeart/2005/8/layout/vList5"/>
    <dgm:cxn modelId="{09A5E797-6A2D-4890-8AEC-A2B5F5D6B752}" type="presParOf" srcId="{89596531-335E-401A-82BB-182EEB279E06}" destId="{E282745E-7650-4B1E-A2B9-1EC20C33CA65}" srcOrd="6" destOrd="0" presId="urn:microsoft.com/office/officeart/2005/8/layout/vList5"/>
    <dgm:cxn modelId="{62B72972-01A3-4344-94A6-7598663B67E3}" type="presParOf" srcId="{E282745E-7650-4B1E-A2B9-1EC20C33CA65}" destId="{0B2A7BF0-9049-4BFE-9098-4648EEFAD919}" srcOrd="0" destOrd="0" presId="urn:microsoft.com/office/officeart/2005/8/layout/vList5"/>
    <dgm:cxn modelId="{8E7C4E73-A9B6-4969-A92A-9F7B52DCE8BE}" type="presParOf" srcId="{E282745E-7650-4B1E-A2B9-1EC20C33CA65}" destId="{9A0A594E-85CC-4193-BEC2-87E5F8C92D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66D289-D6F5-47DD-99DC-A9BF37E4F5B1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BACFB9-2AB3-4DB0-BA06-CDB8EDCEECB2}">
      <dgm:prSet phldrT="[Text]"/>
      <dgm:spPr/>
      <dgm:t>
        <a:bodyPr/>
        <a:lstStyle/>
        <a:p>
          <a:r>
            <a:rPr lang="en-US"/>
            <a:t>Revenue </a:t>
          </a:r>
        </a:p>
      </dgm:t>
    </dgm:pt>
    <dgm:pt modelId="{5C800F4E-3599-4197-B740-F807DA90CA1D}" type="parTrans" cxnId="{04472696-91D2-427F-AC80-C446498AC22F}">
      <dgm:prSet/>
      <dgm:spPr/>
      <dgm:t>
        <a:bodyPr/>
        <a:lstStyle/>
        <a:p>
          <a:endParaRPr lang="en-US"/>
        </a:p>
      </dgm:t>
    </dgm:pt>
    <dgm:pt modelId="{FD31E305-B42A-4C32-84C2-961CD90A855E}" type="sibTrans" cxnId="{04472696-91D2-427F-AC80-C446498AC22F}">
      <dgm:prSet/>
      <dgm:spPr/>
      <dgm:t>
        <a:bodyPr/>
        <a:lstStyle/>
        <a:p>
          <a:endParaRPr lang="en-US"/>
        </a:p>
      </dgm:t>
    </dgm:pt>
    <dgm:pt modelId="{1498FEE8-7AA8-4D99-B7B8-1D269C677079}">
      <dgm:prSet phldrT="[Text]" custT="1"/>
      <dgm:spPr/>
      <dgm:t>
        <a:bodyPr/>
        <a:lstStyle/>
        <a:p>
          <a:r>
            <a:rPr lang="en-US" sz="1800"/>
            <a:t>Literature Sales </a:t>
          </a:r>
        </a:p>
      </dgm:t>
    </dgm:pt>
    <dgm:pt modelId="{DF2961D5-EBE5-4247-87E8-EB80051098AE}" type="parTrans" cxnId="{D063902A-A027-4986-B9B7-09C7DA5EF243}">
      <dgm:prSet/>
      <dgm:spPr/>
      <dgm:t>
        <a:bodyPr/>
        <a:lstStyle/>
        <a:p>
          <a:endParaRPr lang="en-US"/>
        </a:p>
      </dgm:t>
    </dgm:pt>
    <dgm:pt modelId="{505223FC-7B90-4E5E-A902-2606210F21D5}" type="sibTrans" cxnId="{D063902A-A027-4986-B9B7-09C7DA5EF243}">
      <dgm:prSet/>
      <dgm:spPr/>
      <dgm:t>
        <a:bodyPr/>
        <a:lstStyle/>
        <a:p>
          <a:endParaRPr lang="en-US"/>
        </a:p>
      </dgm:t>
    </dgm:pt>
    <dgm:pt modelId="{9AD413F1-6789-4E0C-BCB6-0ABD58FACFC3}">
      <dgm:prSet phldrT="[Text]" custT="1"/>
      <dgm:spPr/>
      <dgm:t>
        <a:bodyPr/>
        <a:lstStyle/>
        <a:p>
          <a:r>
            <a:rPr lang="en-US" sz="1800"/>
            <a:t>Contributions</a:t>
          </a:r>
        </a:p>
      </dgm:t>
    </dgm:pt>
    <dgm:pt modelId="{08E08CE8-88C3-42AA-9533-D68C069DEFD1}" type="parTrans" cxnId="{54EE7E04-1761-4C0E-B724-FF4ADECE10E0}">
      <dgm:prSet/>
      <dgm:spPr/>
      <dgm:t>
        <a:bodyPr/>
        <a:lstStyle/>
        <a:p>
          <a:endParaRPr lang="en-US"/>
        </a:p>
      </dgm:t>
    </dgm:pt>
    <dgm:pt modelId="{233995C9-EC24-425A-A0DA-3BBCF5BFC70B}" type="sibTrans" cxnId="{54EE7E04-1761-4C0E-B724-FF4ADECE10E0}">
      <dgm:prSet/>
      <dgm:spPr/>
      <dgm:t>
        <a:bodyPr/>
        <a:lstStyle/>
        <a:p>
          <a:endParaRPr lang="en-US"/>
        </a:p>
      </dgm:t>
    </dgm:pt>
    <dgm:pt modelId="{71C4281F-24D2-4741-80E7-E1D8A00EA383}">
      <dgm:prSet phldrT="[Text]" custT="1"/>
      <dgm:spPr/>
      <dgm:t>
        <a:bodyPr/>
        <a:lstStyle/>
        <a:p>
          <a:r>
            <a:rPr lang="en-US" sz="1200"/>
            <a:t>Subscription Income </a:t>
          </a:r>
        </a:p>
      </dgm:t>
    </dgm:pt>
    <dgm:pt modelId="{CF13AE38-62EF-49CD-AC53-819102A3E829}" type="parTrans" cxnId="{894A68BA-6C41-4071-A1A0-B5D1B98FEDD0}">
      <dgm:prSet/>
      <dgm:spPr/>
      <dgm:t>
        <a:bodyPr/>
        <a:lstStyle/>
        <a:p>
          <a:endParaRPr lang="en-US"/>
        </a:p>
      </dgm:t>
    </dgm:pt>
    <dgm:pt modelId="{910DE2A6-DA61-4AE2-9FCA-ED8AD8081CEF}" type="sibTrans" cxnId="{894A68BA-6C41-4071-A1A0-B5D1B98FEDD0}">
      <dgm:prSet/>
      <dgm:spPr/>
      <dgm:t>
        <a:bodyPr/>
        <a:lstStyle/>
        <a:p>
          <a:endParaRPr lang="en-US"/>
        </a:p>
      </dgm:t>
    </dgm:pt>
    <dgm:pt modelId="{B913A686-AB07-4F52-8CCF-6448664D8D60}">
      <dgm:prSet phldrT="[Text]" custT="1"/>
      <dgm:spPr/>
      <dgm:t>
        <a:bodyPr/>
        <a:lstStyle/>
        <a:p>
          <a:r>
            <a:rPr lang="en-US" sz="1800"/>
            <a:t>Magazine Sales</a:t>
          </a:r>
        </a:p>
      </dgm:t>
    </dgm:pt>
    <dgm:pt modelId="{921FB09A-5751-4867-A98B-522B114D6E0C}" type="parTrans" cxnId="{0B86AB33-A53A-4C23-B0A4-9F1C813D7AD7}">
      <dgm:prSet/>
      <dgm:spPr/>
      <dgm:t>
        <a:bodyPr/>
        <a:lstStyle/>
        <a:p>
          <a:endParaRPr lang="en-US"/>
        </a:p>
      </dgm:t>
    </dgm:pt>
    <dgm:pt modelId="{2A3939CD-87C1-4F30-B86C-D4A81382FE06}" type="sibTrans" cxnId="{0B86AB33-A53A-4C23-B0A4-9F1C813D7AD7}">
      <dgm:prSet/>
      <dgm:spPr/>
      <dgm:t>
        <a:bodyPr/>
        <a:lstStyle/>
        <a:p>
          <a:endParaRPr lang="en-US"/>
        </a:p>
      </dgm:t>
    </dgm:pt>
    <dgm:pt modelId="{03E9A62F-D4D9-43EC-8332-4CFBA6AE0F71}">
      <dgm:prSet custT="1"/>
      <dgm:spPr/>
      <dgm:t>
        <a:bodyPr/>
        <a:lstStyle/>
        <a:p>
          <a:r>
            <a:rPr lang="en-US" sz="1200"/>
            <a:t>Investment Income</a:t>
          </a:r>
        </a:p>
      </dgm:t>
    </dgm:pt>
    <dgm:pt modelId="{69E4140D-DF92-4489-A4C7-2C9C5AB84FCB}" type="parTrans" cxnId="{99D79C24-BBE1-47B0-A178-4A84CF4DC0FE}">
      <dgm:prSet/>
      <dgm:spPr/>
      <dgm:t>
        <a:bodyPr/>
        <a:lstStyle/>
        <a:p>
          <a:endParaRPr lang="en-US"/>
        </a:p>
      </dgm:t>
    </dgm:pt>
    <dgm:pt modelId="{24533579-22EC-4DF6-A7F2-B432675E0E81}" type="sibTrans" cxnId="{99D79C24-BBE1-47B0-A178-4A84CF4DC0FE}">
      <dgm:prSet/>
      <dgm:spPr/>
      <dgm:t>
        <a:bodyPr/>
        <a:lstStyle/>
        <a:p>
          <a:endParaRPr lang="en-US"/>
        </a:p>
      </dgm:t>
    </dgm:pt>
    <dgm:pt modelId="{0E104FF0-7965-4F82-B13A-C24B0B615239}" type="pres">
      <dgm:prSet presAssocID="{0F66D289-D6F5-47DD-99DC-A9BF37E4F5B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4F3ADB-B04E-4AB7-B65B-E7BE7A30C448}" type="pres">
      <dgm:prSet presAssocID="{71BACFB9-2AB3-4DB0-BA06-CDB8EDCEECB2}" presName="centerShape" presStyleLbl="node0" presStyleIdx="0" presStyleCnt="1" custScaleX="139564" custScaleY="128828"/>
      <dgm:spPr/>
    </dgm:pt>
    <dgm:pt modelId="{C2B2D9A4-A9DD-479B-B416-FA38F4694B7D}" type="pres">
      <dgm:prSet presAssocID="{DF2961D5-EBE5-4247-87E8-EB80051098AE}" presName="parTrans" presStyleLbl="sibTrans2D1" presStyleIdx="0" presStyleCnt="5"/>
      <dgm:spPr/>
    </dgm:pt>
    <dgm:pt modelId="{1B8933F4-3B92-4CC7-87CD-399F310E5890}" type="pres">
      <dgm:prSet presAssocID="{DF2961D5-EBE5-4247-87E8-EB80051098AE}" presName="connectorText" presStyleLbl="sibTrans2D1" presStyleIdx="0" presStyleCnt="5"/>
      <dgm:spPr/>
    </dgm:pt>
    <dgm:pt modelId="{4628908F-6B74-44E2-81D6-DE70071F16A5}" type="pres">
      <dgm:prSet presAssocID="{1498FEE8-7AA8-4D99-B7B8-1D269C677079}" presName="node" presStyleLbl="node1" presStyleIdx="0" presStyleCnt="5" custScaleX="128877" custScaleY="128877" custRadScaleRad="103421" custRadScaleInc="1114">
        <dgm:presLayoutVars>
          <dgm:bulletEnabled val="1"/>
        </dgm:presLayoutVars>
      </dgm:prSet>
      <dgm:spPr/>
    </dgm:pt>
    <dgm:pt modelId="{77165182-E60D-480D-BEBD-D08611716869}" type="pres">
      <dgm:prSet presAssocID="{08E08CE8-88C3-42AA-9533-D68C069DEFD1}" presName="parTrans" presStyleLbl="sibTrans2D1" presStyleIdx="1" presStyleCnt="5"/>
      <dgm:spPr/>
    </dgm:pt>
    <dgm:pt modelId="{11842EBA-8560-4972-A758-5C72C1F12923}" type="pres">
      <dgm:prSet presAssocID="{08E08CE8-88C3-42AA-9533-D68C069DEFD1}" presName="connectorText" presStyleLbl="sibTrans2D1" presStyleIdx="1" presStyleCnt="5"/>
      <dgm:spPr/>
    </dgm:pt>
    <dgm:pt modelId="{03ACFF67-679A-408C-8BB9-1F150E3BB0C5}" type="pres">
      <dgm:prSet presAssocID="{9AD413F1-6789-4E0C-BCB6-0ABD58FACFC3}" presName="node" presStyleLbl="node1" presStyleIdx="1" presStyleCnt="5" custScaleX="161097" custScaleY="161097" custRadScaleRad="122078" custRadScaleInc="-5822">
        <dgm:presLayoutVars>
          <dgm:bulletEnabled val="1"/>
        </dgm:presLayoutVars>
      </dgm:prSet>
      <dgm:spPr/>
    </dgm:pt>
    <dgm:pt modelId="{8430F47F-D550-4CFE-9B65-E29F0F46DA4F}" type="pres">
      <dgm:prSet presAssocID="{CF13AE38-62EF-49CD-AC53-819102A3E829}" presName="parTrans" presStyleLbl="sibTrans2D1" presStyleIdx="2" presStyleCnt="5"/>
      <dgm:spPr/>
    </dgm:pt>
    <dgm:pt modelId="{BCD9E5B4-D505-4849-BAD8-61852F53181C}" type="pres">
      <dgm:prSet presAssocID="{CF13AE38-62EF-49CD-AC53-819102A3E829}" presName="connectorText" presStyleLbl="sibTrans2D1" presStyleIdx="2" presStyleCnt="5"/>
      <dgm:spPr/>
    </dgm:pt>
    <dgm:pt modelId="{B3CE7549-07D0-4FAB-8669-283D95D3CC2C}" type="pres">
      <dgm:prSet presAssocID="{71C4281F-24D2-4741-80E7-E1D8A00EA383}" presName="node" presStyleLbl="node1" presStyleIdx="2" presStyleCnt="5" custScaleX="103051" custScaleY="85885">
        <dgm:presLayoutVars>
          <dgm:bulletEnabled val="1"/>
        </dgm:presLayoutVars>
      </dgm:prSet>
      <dgm:spPr/>
    </dgm:pt>
    <dgm:pt modelId="{1C262991-EDB0-40B2-86E5-3044684B3A71}" type="pres">
      <dgm:prSet presAssocID="{69E4140D-DF92-4489-A4C7-2C9C5AB84FCB}" presName="parTrans" presStyleLbl="sibTrans2D1" presStyleIdx="3" presStyleCnt="5"/>
      <dgm:spPr/>
    </dgm:pt>
    <dgm:pt modelId="{8F211E2C-BB86-4758-8C6F-02A906A2B47F}" type="pres">
      <dgm:prSet presAssocID="{69E4140D-DF92-4489-A4C7-2C9C5AB84FCB}" presName="connectorText" presStyleLbl="sibTrans2D1" presStyleIdx="3" presStyleCnt="5"/>
      <dgm:spPr/>
    </dgm:pt>
    <dgm:pt modelId="{62042109-45AE-4712-9386-148EA510F3B1}" type="pres">
      <dgm:prSet presAssocID="{03E9A62F-D4D9-43EC-8332-4CFBA6AE0F71}" presName="node" presStyleLbl="node1" presStyleIdx="3" presStyleCnt="5" custScaleX="93261" custScaleY="85876">
        <dgm:presLayoutVars>
          <dgm:bulletEnabled val="1"/>
        </dgm:presLayoutVars>
      </dgm:prSet>
      <dgm:spPr/>
    </dgm:pt>
    <dgm:pt modelId="{E47B5FE7-9EE4-4384-9780-7E7A8771C34B}" type="pres">
      <dgm:prSet presAssocID="{921FB09A-5751-4867-A98B-522B114D6E0C}" presName="parTrans" presStyleLbl="sibTrans2D1" presStyleIdx="4" presStyleCnt="5"/>
      <dgm:spPr/>
    </dgm:pt>
    <dgm:pt modelId="{696A670D-F4A0-445A-B816-4420FB25571F}" type="pres">
      <dgm:prSet presAssocID="{921FB09A-5751-4867-A98B-522B114D6E0C}" presName="connectorText" presStyleLbl="sibTrans2D1" presStyleIdx="4" presStyleCnt="5"/>
      <dgm:spPr/>
    </dgm:pt>
    <dgm:pt modelId="{E44FC4F5-A9A0-4CC5-AC59-4BEB71E0A059}" type="pres">
      <dgm:prSet presAssocID="{B913A686-AB07-4F52-8CCF-6448664D8D60}" presName="node" presStyleLbl="node1" presStyleIdx="4" presStyleCnt="5" custScaleX="103102" custScaleY="90214">
        <dgm:presLayoutVars>
          <dgm:bulletEnabled val="1"/>
        </dgm:presLayoutVars>
      </dgm:prSet>
      <dgm:spPr/>
    </dgm:pt>
  </dgm:ptLst>
  <dgm:cxnLst>
    <dgm:cxn modelId="{9BECE102-426E-40E6-8310-502D9319D7AF}" type="presOf" srcId="{0F66D289-D6F5-47DD-99DC-A9BF37E4F5B1}" destId="{0E104FF0-7965-4F82-B13A-C24B0B615239}" srcOrd="0" destOrd="0" presId="urn:microsoft.com/office/officeart/2005/8/layout/radial5"/>
    <dgm:cxn modelId="{54EE7E04-1761-4C0E-B724-FF4ADECE10E0}" srcId="{71BACFB9-2AB3-4DB0-BA06-CDB8EDCEECB2}" destId="{9AD413F1-6789-4E0C-BCB6-0ABD58FACFC3}" srcOrd="1" destOrd="0" parTransId="{08E08CE8-88C3-42AA-9533-D68C069DEFD1}" sibTransId="{233995C9-EC24-425A-A0DA-3BBCF5BFC70B}"/>
    <dgm:cxn modelId="{99D79C24-BBE1-47B0-A178-4A84CF4DC0FE}" srcId="{71BACFB9-2AB3-4DB0-BA06-CDB8EDCEECB2}" destId="{03E9A62F-D4D9-43EC-8332-4CFBA6AE0F71}" srcOrd="3" destOrd="0" parTransId="{69E4140D-DF92-4489-A4C7-2C9C5AB84FCB}" sibTransId="{24533579-22EC-4DF6-A7F2-B432675E0E81}"/>
    <dgm:cxn modelId="{D063902A-A027-4986-B9B7-09C7DA5EF243}" srcId="{71BACFB9-2AB3-4DB0-BA06-CDB8EDCEECB2}" destId="{1498FEE8-7AA8-4D99-B7B8-1D269C677079}" srcOrd="0" destOrd="0" parTransId="{DF2961D5-EBE5-4247-87E8-EB80051098AE}" sibTransId="{505223FC-7B90-4E5E-A902-2606210F21D5}"/>
    <dgm:cxn modelId="{43A4322C-F0C1-4AC2-8E8A-AED75A4DCBF5}" type="presOf" srcId="{DF2961D5-EBE5-4247-87E8-EB80051098AE}" destId="{C2B2D9A4-A9DD-479B-B416-FA38F4694B7D}" srcOrd="0" destOrd="0" presId="urn:microsoft.com/office/officeart/2005/8/layout/radial5"/>
    <dgm:cxn modelId="{CDFFF332-5C23-4731-9970-A3BFF3CCBBE2}" type="presOf" srcId="{921FB09A-5751-4867-A98B-522B114D6E0C}" destId="{E47B5FE7-9EE4-4384-9780-7E7A8771C34B}" srcOrd="0" destOrd="0" presId="urn:microsoft.com/office/officeart/2005/8/layout/radial5"/>
    <dgm:cxn modelId="{0B86AB33-A53A-4C23-B0A4-9F1C813D7AD7}" srcId="{71BACFB9-2AB3-4DB0-BA06-CDB8EDCEECB2}" destId="{B913A686-AB07-4F52-8CCF-6448664D8D60}" srcOrd="4" destOrd="0" parTransId="{921FB09A-5751-4867-A98B-522B114D6E0C}" sibTransId="{2A3939CD-87C1-4F30-B86C-D4A81382FE06}"/>
    <dgm:cxn modelId="{7C07473A-9E3F-407B-BCDE-84F23856A589}" type="presOf" srcId="{CF13AE38-62EF-49CD-AC53-819102A3E829}" destId="{8430F47F-D550-4CFE-9B65-E29F0F46DA4F}" srcOrd="0" destOrd="0" presId="urn:microsoft.com/office/officeart/2005/8/layout/radial5"/>
    <dgm:cxn modelId="{D8026C3D-77BA-493B-B94D-067CC89427DC}" type="presOf" srcId="{1498FEE8-7AA8-4D99-B7B8-1D269C677079}" destId="{4628908F-6B74-44E2-81D6-DE70071F16A5}" srcOrd="0" destOrd="0" presId="urn:microsoft.com/office/officeart/2005/8/layout/radial5"/>
    <dgm:cxn modelId="{BFAAD33E-79E9-4A89-804F-CE5A4C97B7E1}" type="presOf" srcId="{CF13AE38-62EF-49CD-AC53-819102A3E829}" destId="{BCD9E5B4-D505-4849-BAD8-61852F53181C}" srcOrd="1" destOrd="0" presId="urn:microsoft.com/office/officeart/2005/8/layout/radial5"/>
    <dgm:cxn modelId="{C3881251-2630-4BFF-AC0C-CBA570D69FAC}" type="presOf" srcId="{08E08CE8-88C3-42AA-9533-D68C069DEFD1}" destId="{11842EBA-8560-4972-A758-5C72C1F12923}" srcOrd="1" destOrd="0" presId="urn:microsoft.com/office/officeart/2005/8/layout/radial5"/>
    <dgm:cxn modelId="{9DD5E77C-682B-4849-8154-C67EE5285BCC}" type="presOf" srcId="{71BACFB9-2AB3-4DB0-BA06-CDB8EDCEECB2}" destId="{FA4F3ADB-B04E-4AB7-B65B-E7BE7A30C448}" srcOrd="0" destOrd="0" presId="urn:microsoft.com/office/officeart/2005/8/layout/radial5"/>
    <dgm:cxn modelId="{D39AA891-41EE-4A4B-AA3C-84D08D57EFBB}" type="presOf" srcId="{08E08CE8-88C3-42AA-9533-D68C069DEFD1}" destId="{77165182-E60D-480D-BEBD-D08611716869}" srcOrd="0" destOrd="0" presId="urn:microsoft.com/office/officeart/2005/8/layout/radial5"/>
    <dgm:cxn modelId="{04472696-91D2-427F-AC80-C446498AC22F}" srcId="{0F66D289-D6F5-47DD-99DC-A9BF37E4F5B1}" destId="{71BACFB9-2AB3-4DB0-BA06-CDB8EDCEECB2}" srcOrd="0" destOrd="0" parTransId="{5C800F4E-3599-4197-B740-F807DA90CA1D}" sibTransId="{FD31E305-B42A-4C32-84C2-961CD90A855E}"/>
    <dgm:cxn modelId="{05108DA5-8E6C-4592-9789-B40C0ACC6201}" type="presOf" srcId="{9AD413F1-6789-4E0C-BCB6-0ABD58FACFC3}" destId="{03ACFF67-679A-408C-8BB9-1F150E3BB0C5}" srcOrd="0" destOrd="0" presId="urn:microsoft.com/office/officeart/2005/8/layout/radial5"/>
    <dgm:cxn modelId="{894A68BA-6C41-4071-A1A0-B5D1B98FEDD0}" srcId="{71BACFB9-2AB3-4DB0-BA06-CDB8EDCEECB2}" destId="{71C4281F-24D2-4741-80E7-E1D8A00EA383}" srcOrd="2" destOrd="0" parTransId="{CF13AE38-62EF-49CD-AC53-819102A3E829}" sibTransId="{910DE2A6-DA61-4AE2-9FCA-ED8AD8081CEF}"/>
    <dgm:cxn modelId="{A64BC3C6-5771-4BE6-B97E-F4ECB1380B31}" type="presOf" srcId="{03E9A62F-D4D9-43EC-8332-4CFBA6AE0F71}" destId="{62042109-45AE-4712-9386-148EA510F3B1}" srcOrd="0" destOrd="0" presId="urn:microsoft.com/office/officeart/2005/8/layout/radial5"/>
    <dgm:cxn modelId="{7B179DC7-38C0-4169-8B98-903F097E0D79}" type="presOf" srcId="{71C4281F-24D2-4741-80E7-E1D8A00EA383}" destId="{B3CE7549-07D0-4FAB-8669-283D95D3CC2C}" srcOrd="0" destOrd="0" presId="urn:microsoft.com/office/officeart/2005/8/layout/radial5"/>
    <dgm:cxn modelId="{EE4FEFDB-F24C-40A4-9DCC-5F117C44F6F3}" type="presOf" srcId="{B913A686-AB07-4F52-8CCF-6448664D8D60}" destId="{E44FC4F5-A9A0-4CC5-AC59-4BEB71E0A059}" srcOrd="0" destOrd="0" presId="urn:microsoft.com/office/officeart/2005/8/layout/radial5"/>
    <dgm:cxn modelId="{440967E6-FCB3-47BA-ACBD-155834F50842}" type="presOf" srcId="{DF2961D5-EBE5-4247-87E8-EB80051098AE}" destId="{1B8933F4-3B92-4CC7-87CD-399F310E5890}" srcOrd="1" destOrd="0" presId="urn:microsoft.com/office/officeart/2005/8/layout/radial5"/>
    <dgm:cxn modelId="{56F62EE8-41E8-4EC2-99D8-0928BD79FDC7}" type="presOf" srcId="{69E4140D-DF92-4489-A4C7-2C9C5AB84FCB}" destId="{1C262991-EDB0-40B2-86E5-3044684B3A71}" srcOrd="0" destOrd="0" presId="urn:microsoft.com/office/officeart/2005/8/layout/radial5"/>
    <dgm:cxn modelId="{F9841DEE-B054-4143-A859-DA84CE3C9062}" type="presOf" srcId="{69E4140D-DF92-4489-A4C7-2C9C5AB84FCB}" destId="{8F211E2C-BB86-4758-8C6F-02A906A2B47F}" srcOrd="1" destOrd="0" presId="urn:microsoft.com/office/officeart/2005/8/layout/radial5"/>
    <dgm:cxn modelId="{245BD2FB-2704-43F7-B384-EAAADEFDE14C}" type="presOf" srcId="{921FB09A-5751-4867-A98B-522B114D6E0C}" destId="{696A670D-F4A0-445A-B816-4420FB25571F}" srcOrd="1" destOrd="0" presId="urn:microsoft.com/office/officeart/2005/8/layout/radial5"/>
    <dgm:cxn modelId="{E6889F65-7007-4B8F-84EB-81B3A9A30D5E}" type="presParOf" srcId="{0E104FF0-7965-4F82-B13A-C24B0B615239}" destId="{FA4F3ADB-B04E-4AB7-B65B-E7BE7A30C448}" srcOrd="0" destOrd="0" presId="urn:microsoft.com/office/officeart/2005/8/layout/radial5"/>
    <dgm:cxn modelId="{E054D98D-6883-40BC-AC56-B3CB579CB5EC}" type="presParOf" srcId="{0E104FF0-7965-4F82-B13A-C24B0B615239}" destId="{C2B2D9A4-A9DD-479B-B416-FA38F4694B7D}" srcOrd="1" destOrd="0" presId="urn:microsoft.com/office/officeart/2005/8/layout/radial5"/>
    <dgm:cxn modelId="{639C591E-B3AF-4EC6-86EF-40E783CC3DFB}" type="presParOf" srcId="{C2B2D9A4-A9DD-479B-B416-FA38F4694B7D}" destId="{1B8933F4-3B92-4CC7-87CD-399F310E5890}" srcOrd="0" destOrd="0" presId="urn:microsoft.com/office/officeart/2005/8/layout/radial5"/>
    <dgm:cxn modelId="{5A4DD3B6-45B4-4548-A23F-D17DA431CA3A}" type="presParOf" srcId="{0E104FF0-7965-4F82-B13A-C24B0B615239}" destId="{4628908F-6B74-44E2-81D6-DE70071F16A5}" srcOrd="2" destOrd="0" presId="urn:microsoft.com/office/officeart/2005/8/layout/radial5"/>
    <dgm:cxn modelId="{9429F229-1784-42EA-8005-BBBEF4FE7626}" type="presParOf" srcId="{0E104FF0-7965-4F82-B13A-C24B0B615239}" destId="{77165182-E60D-480D-BEBD-D08611716869}" srcOrd="3" destOrd="0" presId="urn:microsoft.com/office/officeart/2005/8/layout/radial5"/>
    <dgm:cxn modelId="{D1B212E9-B97C-475E-A169-25A6D0E22492}" type="presParOf" srcId="{77165182-E60D-480D-BEBD-D08611716869}" destId="{11842EBA-8560-4972-A758-5C72C1F12923}" srcOrd="0" destOrd="0" presId="urn:microsoft.com/office/officeart/2005/8/layout/radial5"/>
    <dgm:cxn modelId="{F2726407-B4D4-49AA-82A6-730C171735FB}" type="presParOf" srcId="{0E104FF0-7965-4F82-B13A-C24B0B615239}" destId="{03ACFF67-679A-408C-8BB9-1F150E3BB0C5}" srcOrd="4" destOrd="0" presId="urn:microsoft.com/office/officeart/2005/8/layout/radial5"/>
    <dgm:cxn modelId="{915B1D31-F9FA-4F70-982A-42EB886B002D}" type="presParOf" srcId="{0E104FF0-7965-4F82-B13A-C24B0B615239}" destId="{8430F47F-D550-4CFE-9B65-E29F0F46DA4F}" srcOrd="5" destOrd="0" presId="urn:microsoft.com/office/officeart/2005/8/layout/radial5"/>
    <dgm:cxn modelId="{7C6A207A-D24C-4325-BD54-F992C938211A}" type="presParOf" srcId="{8430F47F-D550-4CFE-9B65-E29F0F46DA4F}" destId="{BCD9E5B4-D505-4849-BAD8-61852F53181C}" srcOrd="0" destOrd="0" presId="urn:microsoft.com/office/officeart/2005/8/layout/radial5"/>
    <dgm:cxn modelId="{814972A8-12D4-48B8-A7C9-8BD05A8F3B5E}" type="presParOf" srcId="{0E104FF0-7965-4F82-B13A-C24B0B615239}" destId="{B3CE7549-07D0-4FAB-8669-283D95D3CC2C}" srcOrd="6" destOrd="0" presId="urn:microsoft.com/office/officeart/2005/8/layout/radial5"/>
    <dgm:cxn modelId="{46341FB7-8334-4089-932F-0D357DFD1D4A}" type="presParOf" srcId="{0E104FF0-7965-4F82-B13A-C24B0B615239}" destId="{1C262991-EDB0-40B2-86E5-3044684B3A71}" srcOrd="7" destOrd="0" presId="urn:microsoft.com/office/officeart/2005/8/layout/radial5"/>
    <dgm:cxn modelId="{F1E6A23C-5A8D-4BD7-93BF-FF5D420301F6}" type="presParOf" srcId="{1C262991-EDB0-40B2-86E5-3044684B3A71}" destId="{8F211E2C-BB86-4758-8C6F-02A906A2B47F}" srcOrd="0" destOrd="0" presId="urn:microsoft.com/office/officeart/2005/8/layout/radial5"/>
    <dgm:cxn modelId="{9A47B1A0-A565-4E01-8356-42E64E1FA4EC}" type="presParOf" srcId="{0E104FF0-7965-4F82-B13A-C24B0B615239}" destId="{62042109-45AE-4712-9386-148EA510F3B1}" srcOrd="8" destOrd="0" presId="urn:microsoft.com/office/officeart/2005/8/layout/radial5"/>
    <dgm:cxn modelId="{872D2173-A52D-4760-B007-B9A99F1EC783}" type="presParOf" srcId="{0E104FF0-7965-4F82-B13A-C24B0B615239}" destId="{E47B5FE7-9EE4-4384-9780-7E7A8771C34B}" srcOrd="9" destOrd="0" presId="urn:microsoft.com/office/officeart/2005/8/layout/radial5"/>
    <dgm:cxn modelId="{EDEC67B8-A736-4CCE-8EB6-8A2AC97CF3A2}" type="presParOf" srcId="{E47B5FE7-9EE4-4384-9780-7E7A8771C34B}" destId="{696A670D-F4A0-445A-B816-4420FB25571F}" srcOrd="0" destOrd="0" presId="urn:microsoft.com/office/officeart/2005/8/layout/radial5"/>
    <dgm:cxn modelId="{1C93A25D-C405-4D39-964D-D66BBEF8797E}" type="presParOf" srcId="{0E104FF0-7965-4F82-B13A-C24B0B615239}" destId="{E44FC4F5-A9A0-4CC5-AC59-4BEB71E0A05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7C1D7-7D8F-4483-8FC1-FEF79636ADBA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5656C8-D2AE-4574-9C5C-D2ABB8B116F7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Reserve Fund provides annual transfer to General Fund </a:t>
          </a:r>
        </a:p>
      </dgm:t>
    </dgm:pt>
    <dgm:pt modelId="{6747FF08-198B-4791-BB61-EDBF854F4B91}" type="parTrans" cxnId="{27A026C8-5CB3-4E45-BFF4-59C2E2EBA295}">
      <dgm:prSet/>
      <dgm:spPr/>
      <dgm:t>
        <a:bodyPr/>
        <a:lstStyle/>
        <a:p>
          <a:endParaRPr lang="en-US"/>
        </a:p>
      </dgm:t>
    </dgm:pt>
    <dgm:pt modelId="{30707C3A-58CD-481A-BF75-3544B3C60D42}" type="sibTrans" cxnId="{27A026C8-5CB3-4E45-BFF4-59C2E2EBA295}">
      <dgm:prSet/>
      <dgm:spPr/>
      <dgm:t>
        <a:bodyPr/>
        <a:lstStyle/>
        <a:p>
          <a:endParaRPr lang="en-US"/>
        </a:p>
      </dgm:t>
    </dgm:pt>
    <dgm:pt modelId="{363878DE-F03E-45DA-BCA5-784AA8AE5110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Literature sales and contributions alone would not support our work </a:t>
          </a:r>
        </a:p>
      </dgm:t>
    </dgm:pt>
    <dgm:pt modelId="{E0E3C8D7-D30A-4C17-B73D-F1476DB7F043}" type="parTrans" cxnId="{B9FEDC9C-6F2A-48C9-8543-6920F7232D66}">
      <dgm:prSet/>
      <dgm:spPr/>
      <dgm:t>
        <a:bodyPr/>
        <a:lstStyle/>
        <a:p>
          <a:endParaRPr lang="en-US"/>
        </a:p>
      </dgm:t>
    </dgm:pt>
    <dgm:pt modelId="{412A9625-C81F-40AF-9459-FB0CC88F180F}" type="sibTrans" cxnId="{B9FEDC9C-6F2A-48C9-8543-6920F7232D66}">
      <dgm:prSet/>
      <dgm:spPr/>
      <dgm:t>
        <a:bodyPr/>
        <a:lstStyle/>
        <a:p>
          <a:endParaRPr lang="en-US"/>
        </a:p>
      </dgm:t>
    </dgm:pt>
    <dgm:pt modelId="{0E2A860E-5309-4999-BF0F-1ECDD1449913}">
      <dgm:prSet/>
      <dgm:spPr/>
      <dgm:t>
        <a:bodyPr/>
        <a:lstStyle/>
        <a:p>
          <a:r>
            <a:rPr lang="en-US"/>
            <a:t>Reserve Fund is currently at nine months of operating expenses</a:t>
          </a:r>
        </a:p>
      </dgm:t>
    </dgm:pt>
    <dgm:pt modelId="{C24C0718-1B5B-4656-8287-B234CE1C2082}" type="parTrans" cxnId="{DBC79EE6-710D-4CDF-997D-39BA176865AD}">
      <dgm:prSet/>
      <dgm:spPr/>
      <dgm:t>
        <a:bodyPr/>
        <a:lstStyle/>
        <a:p>
          <a:endParaRPr lang="en-US"/>
        </a:p>
      </dgm:t>
    </dgm:pt>
    <dgm:pt modelId="{A078D16C-D664-46CE-AF47-35B6C069F486}" type="sibTrans" cxnId="{DBC79EE6-710D-4CDF-997D-39BA176865AD}">
      <dgm:prSet/>
      <dgm:spPr/>
      <dgm:t>
        <a:bodyPr/>
        <a:lstStyle/>
        <a:p>
          <a:endParaRPr lang="en-US"/>
        </a:p>
      </dgm:t>
    </dgm:pt>
    <dgm:pt modelId="{ECADA1C7-07F6-426D-BC7F-5AE5B46A5D1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Board Objective—not to exceed twelve months of operating expenses (ample reserve—Warranty One</a:t>
          </a:r>
          <a:r>
            <a:rPr lang="en-US" dirty="0"/>
            <a:t>)</a:t>
          </a:r>
        </a:p>
      </dgm:t>
    </dgm:pt>
    <dgm:pt modelId="{DD69B8B6-9DF2-4D12-9289-B65B44A06011}" type="parTrans" cxnId="{9EC80270-0703-4903-B623-513990CC4F4A}">
      <dgm:prSet/>
      <dgm:spPr/>
      <dgm:t>
        <a:bodyPr/>
        <a:lstStyle/>
        <a:p>
          <a:endParaRPr lang="en-US"/>
        </a:p>
      </dgm:t>
    </dgm:pt>
    <dgm:pt modelId="{216DBD7A-85FD-492E-88C7-B8E019B9F4E0}" type="sibTrans" cxnId="{9EC80270-0703-4903-B623-513990CC4F4A}">
      <dgm:prSet/>
      <dgm:spPr/>
      <dgm:t>
        <a:bodyPr/>
        <a:lstStyle/>
        <a:p>
          <a:endParaRPr lang="en-US"/>
        </a:p>
      </dgm:t>
    </dgm:pt>
    <dgm:pt modelId="{F49F6463-6947-4563-89EA-16279F5DCD73}" type="pres">
      <dgm:prSet presAssocID="{7077C1D7-7D8F-4483-8FC1-FEF79636ADBA}" presName="outerComposite" presStyleCnt="0">
        <dgm:presLayoutVars>
          <dgm:chMax val="5"/>
          <dgm:dir/>
          <dgm:resizeHandles val="exact"/>
        </dgm:presLayoutVars>
      </dgm:prSet>
      <dgm:spPr/>
    </dgm:pt>
    <dgm:pt modelId="{0E32A5EA-C2A7-4837-A007-34FE3665854F}" type="pres">
      <dgm:prSet presAssocID="{7077C1D7-7D8F-4483-8FC1-FEF79636ADBA}" presName="dummyMaxCanvas" presStyleCnt="0">
        <dgm:presLayoutVars/>
      </dgm:prSet>
      <dgm:spPr/>
    </dgm:pt>
    <dgm:pt modelId="{B8C47EA2-7C1E-476F-BF49-ED2C3E056B44}" type="pres">
      <dgm:prSet presAssocID="{7077C1D7-7D8F-4483-8FC1-FEF79636ADBA}" presName="FourNodes_1" presStyleLbl="node1" presStyleIdx="0" presStyleCnt="4">
        <dgm:presLayoutVars>
          <dgm:bulletEnabled val="1"/>
        </dgm:presLayoutVars>
      </dgm:prSet>
      <dgm:spPr/>
    </dgm:pt>
    <dgm:pt modelId="{1CC9CC01-E5D6-4842-AF90-5C077D06AD4F}" type="pres">
      <dgm:prSet presAssocID="{7077C1D7-7D8F-4483-8FC1-FEF79636ADBA}" presName="FourNodes_2" presStyleLbl="node1" presStyleIdx="1" presStyleCnt="4">
        <dgm:presLayoutVars>
          <dgm:bulletEnabled val="1"/>
        </dgm:presLayoutVars>
      </dgm:prSet>
      <dgm:spPr/>
    </dgm:pt>
    <dgm:pt modelId="{101225AD-14D0-46D8-85DE-7AFD1E225330}" type="pres">
      <dgm:prSet presAssocID="{7077C1D7-7D8F-4483-8FC1-FEF79636ADBA}" presName="FourNodes_3" presStyleLbl="node1" presStyleIdx="2" presStyleCnt="4">
        <dgm:presLayoutVars>
          <dgm:bulletEnabled val="1"/>
        </dgm:presLayoutVars>
      </dgm:prSet>
      <dgm:spPr/>
    </dgm:pt>
    <dgm:pt modelId="{D5294673-F9BD-4975-B8CC-46BE2C752737}" type="pres">
      <dgm:prSet presAssocID="{7077C1D7-7D8F-4483-8FC1-FEF79636ADBA}" presName="FourNodes_4" presStyleLbl="node1" presStyleIdx="3" presStyleCnt="4">
        <dgm:presLayoutVars>
          <dgm:bulletEnabled val="1"/>
        </dgm:presLayoutVars>
      </dgm:prSet>
      <dgm:spPr/>
    </dgm:pt>
    <dgm:pt modelId="{8587D9EF-C421-4923-94D0-D7223B87FCAA}" type="pres">
      <dgm:prSet presAssocID="{7077C1D7-7D8F-4483-8FC1-FEF79636ADBA}" presName="FourConn_1-2" presStyleLbl="fgAccFollowNode1" presStyleIdx="0" presStyleCnt="3">
        <dgm:presLayoutVars>
          <dgm:bulletEnabled val="1"/>
        </dgm:presLayoutVars>
      </dgm:prSet>
      <dgm:spPr/>
    </dgm:pt>
    <dgm:pt modelId="{4A0FB61E-C8E9-44C7-ADC1-A249C8A15E4D}" type="pres">
      <dgm:prSet presAssocID="{7077C1D7-7D8F-4483-8FC1-FEF79636ADBA}" presName="FourConn_2-3" presStyleLbl="fgAccFollowNode1" presStyleIdx="1" presStyleCnt="3">
        <dgm:presLayoutVars>
          <dgm:bulletEnabled val="1"/>
        </dgm:presLayoutVars>
      </dgm:prSet>
      <dgm:spPr/>
    </dgm:pt>
    <dgm:pt modelId="{6245E0F8-314A-4E38-BFCD-D1041D6C24EA}" type="pres">
      <dgm:prSet presAssocID="{7077C1D7-7D8F-4483-8FC1-FEF79636ADBA}" presName="FourConn_3-4" presStyleLbl="fgAccFollowNode1" presStyleIdx="2" presStyleCnt="3">
        <dgm:presLayoutVars>
          <dgm:bulletEnabled val="1"/>
        </dgm:presLayoutVars>
      </dgm:prSet>
      <dgm:spPr/>
    </dgm:pt>
    <dgm:pt modelId="{D1B2A656-DEC2-4991-9081-0EF3C8F97F5A}" type="pres">
      <dgm:prSet presAssocID="{7077C1D7-7D8F-4483-8FC1-FEF79636ADBA}" presName="FourNodes_1_text" presStyleLbl="node1" presStyleIdx="3" presStyleCnt="4">
        <dgm:presLayoutVars>
          <dgm:bulletEnabled val="1"/>
        </dgm:presLayoutVars>
      </dgm:prSet>
      <dgm:spPr/>
    </dgm:pt>
    <dgm:pt modelId="{09374DE0-1FE1-4977-A4A2-0504BDF1A0F6}" type="pres">
      <dgm:prSet presAssocID="{7077C1D7-7D8F-4483-8FC1-FEF79636ADBA}" presName="FourNodes_2_text" presStyleLbl="node1" presStyleIdx="3" presStyleCnt="4">
        <dgm:presLayoutVars>
          <dgm:bulletEnabled val="1"/>
        </dgm:presLayoutVars>
      </dgm:prSet>
      <dgm:spPr/>
    </dgm:pt>
    <dgm:pt modelId="{FA2FEE9B-338E-43BE-8BB8-F2C1AA5CD172}" type="pres">
      <dgm:prSet presAssocID="{7077C1D7-7D8F-4483-8FC1-FEF79636ADBA}" presName="FourNodes_3_text" presStyleLbl="node1" presStyleIdx="3" presStyleCnt="4">
        <dgm:presLayoutVars>
          <dgm:bulletEnabled val="1"/>
        </dgm:presLayoutVars>
      </dgm:prSet>
      <dgm:spPr/>
    </dgm:pt>
    <dgm:pt modelId="{2D81E99E-3866-4ECB-966C-9A10F4677075}" type="pres">
      <dgm:prSet presAssocID="{7077C1D7-7D8F-4483-8FC1-FEF79636ADB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2CCBF04-18F5-4908-B085-EE5F1D7225CB}" type="presOf" srcId="{363878DE-F03E-45DA-BCA5-784AA8AE5110}" destId="{09374DE0-1FE1-4977-A4A2-0504BDF1A0F6}" srcOrd="1" destOrd="0" presId="urn:microsoft.com/office/officeart/2005/8/layout/vProcess5"/>
    <dgm:cxn modelId="{08359626-9244-48BB-A1CE-E7E195377B6D}" type="presOf" srcId="{30707C3A-58CD-481A-BF75-3544B3C60D42}" destId="{8587D9EF-C421-4923-94D0-D7223B87FCAA}" srcOrd="0" destOrd="0" presId="urn:microsoft.com/office/officeart/2005/8/layout/vProcess5"/>
    <dgm:cxn modelId="{1069B45E-3769-4FF7-8B9A-85596839C28C}" type="presOf" srcId="{ECADA1C7-07F6-426D-BC7F-5AE5B46A5D17}" destId="{D5294673-F9BD-4975-B8CC-46BE2C752737}" srcOrd="0" destOrd="0" presId="urn:microsoft.com/office/officeart/2005/8/layout/vProcess5"/>
    <dgm:cxn modelId="{3A46A064-2C10-46D3-B409-E2A63A1A2FA9}" type="presOf" srcId="{7077C1D7-7D8F-4483-8FC1-FEF79636ADBA}" destId="{F49F6463-6947-4563-89EA-16279F5DCD73}" srcOrd="0" destOrd="0" presId="urn:microsoft.com/office/officeart/2005/8/layout/vProcess5"/>
    <dgm:cxn modelId="{9EC80270-0703-4903-B623-513990CC4F4A}" srcId="{7077C1D7-7D8F-4483-8FC1-FEF79636ADBA}" destId="{ECADA1C7-07F6-426D-BC7F-5AE5B46A5D17}" srcOrd="3" destOrd="0" parTransId="{DD69B8B6-9DF2-4D12-9289-B65B44A06011}" sibTransId="{216DBD7A-85FD-492E-88C7-B8E019B9F4E0}"/>
    <dgm:cxn modelId="{F5F44F53-7833-4EC6-ACA2-4ED22073A322}" type="presOf" srcId="{0E2A860E-5309-4999-BF0F-1ECDD1449913}" destId="{FA2FEE9B-338E-43BE-8BB8-F2C1AA5CD172}" srcOrd="1" destOrd="0" presId="urn:microsoft.com/office/officeart/2005/8/layout/vProcess5"/>
    <dgm:cxn modelId="{05B17C55-880A-4191-83D5-94811690459A}" type="presOf" srcId="{412A9625-C81F-40AF-9459-FB0CC88F180F}" destId="{4A0FB61E-C8E9-44C7-ADC1-A249C8A15E4D}" srcOrd="0" destOrd="0" presId="urn:microsoft.com/office/officeart/2005/8/layout/vProcess5"/>
    <dgm:cxn modelId="{E3507E78-715A-4AB5-B283-45A8A0BC7BC5}" type="presOf" srcId="{0E2A860E-5309-4999-BF0F-1ECDD1449913}" destId="{101225AD-14D0-46D8-85DE-7AFD1E225330}" srcOrd="0" destOrd="0" presId="urn:microsoft.com/office/officeart/2005/8/layout/vProcess5"/>
    <dgm:cxn modelId="{0261E95A-A2A2-4F8B-B5D3-4F44C1E8024B}" type="presOf" srcId="{A078D16C-D664-46CE-AF47-35B6C069F486}" destId="{6245E0F8-314A-4E38-BFCD-D1041D6C24EA}" srcOrd="0" destOrd="0" presId="urn:microsoft.com/office/officeart/2005/8/layout/vProcess5"/>
    <dgm:cxn modelId="{7F70C17B-34D9-4022-A049-28DDA100DA8A}" type="presOf" srcId="{8C5656C8-D2AE-4574-9C5C-D2ABB8B116F7}" destId="{D1B2A656-DEC2-4991-9081-0EF3C8F97F5A}" srcOrd="1" destOrd="0" presId="urn:microsoft.com/office/officeart/2005/8/layout/vProcess5"/>
    <dgm:cxn modelId="{E38F2890-B1F9-47EE-96A2-271D8D2DDC49}" type="presOf" srcId="{ECADA1C7-07F6-426D-BC7F-5AE5B46A5D17}" destId="{2D81E99E-3866-4ECB-966C-9A10F4677075}" srcOrd="1" destOrd="0" presId="urn:microsoft.com/office/officeart/2005/8/layout/vProcess5"/>
    <dgm:cxn modelId="{B9FEDC9C-6F2A-48C9-8543-6920F7232D66}" srcId="{7077C1D7-7D8F-4483-8FC1-FEF79636ADBA}" destId="{363878DE-F03E-45DA-BCA5-784AA8AE5110}" srcOrd="1" destOrd="0" parTransId="{E0E3C8D7-D30A-4C17-B73D-F1476DB7F043}" sibTransId="{412A9625-C81F-40AF-9459-FB0CC88F180F}"/>
    <dgm:cxn modelId="{08B237A5-7A24-4D92-A394-C5254A8B68D4}" type="presOf" srcId="{363878DE-F03E-45DA-BCA5-784AA8AE5110}" destId="{1CC9CC01-E5D6-4842-AF90-5C077D06AD4F}" srcOrd="0" destOrd="0" presId="urn:microsoft.com/office/officeart/2005/8/layout/vProcess5"/>
    <dgm:cxn modelId="{27A026C8-5CB3-4E45-BFF4-59C2E2EBA295}" srcId="{7077C1D7-7D8F-4483-8FC1-FEF79636ADBA}" destId="{8C5656C8-D2AE-4574-9C5C-D2ABB8B116F7}" srcOrd="0" destOrd="0" parTransId="{6747FF08-198B-4791-BB61-EDBF854F4B91}" sibTransId="{30707C3A-58CD-481A-BF75-3544B3C60D42}"/>
    <dgm:cxn modelId="{DBC79EE6-710D-4CDF-997D-39BA176865AD}" srcId="{7077C1D7-7D8F-4483-8FC1-FEF79636ADBA}" destId="{0E2A860E-5309-4999-BF0F-1ECDD1449913}" srcOrd="2" destOrd="0" parTransId="{C24C0718-1B5B-4656-8287-B234CE1C2082}" sibTransId="{A078D16C-D664-46CE-AF47-35B6C069F486}"/>
    <dgm:cxn modelId="{64D82FED-E12B-4441-A698-157D71D5F0E1}" type="presOf" srcId="{8C5656C8-D2AE-4574-9C5C-D2ABB8B116F7}" destId="{B8C47EA2-7C1E-476F-BF49-ED2C3E056B44}" srcOrd="0" destOrd="0" presId="urn:microsoft.com/office/officeart/2005/8/layout/vProcess5"/>
    <dgm:cxn modelId="{5CB7BC95-37A7-4206-AF93-D80F4C407C2C}" type="presParOf" srcId="{F49F6463-6947-4563-89EA-16279F5DCD73}" destId="{0E32A5EA-C2A7-4837-A007-34FE3665854F}" srcOrd="0" destOrd="0" presId="urn:microsoft.com/office/officeart/2005/8/layout/vProcess5"/>
    <dgm:cxn modelId="{8E931DA5-19D4-4899-9682-56BC01A84035}" type="presParOf" srcId="{F49F6463-6947-4563-89EA-16279F5DCD73}" destId="{B8C47EA2-7C1E-476F-BF49-ED2C3E056B44}" srcOrd="1" destOrd="0" presId="urn:microsoft.com/office/officeart/2005/8/layout/vProcess5"/>
    <dgm:cxn modelId="{C4F96729-6939-4619-A8E1-B25DC02F0199}" type="presParOf" srcId="{F49F6463-6947-4563-89EA-16279F5DCD73}" destId="{1CC9CC01-E5D6-4842-AF90-5C077D06AD4F}" srcOrd="2" destOrd="0" presId="urn:microsoft.com/office/officeart/2005/8/layout/vProcess5"/>
    <dgm:cxn modelId="{3D31AD76-7AA3-4AE8-A518-6438997C76D5}" type="presParOf" srcId="{F49F6463-6947-4563-89EA-16279F5DCD73}" destId="{101225AD-14D0-46D8-85DE-7AFD1E225330}" srcOrd="3" destOrd="0" presId="urn:microsoft.com/office/officeart/2005/8/layout/vProcess5"/>
    <dgm:cxn modelId="{FF5F5076-6573-4EC7-A053-E4120104ADBB}" type="presParOf" srcId="{F49F6463-6947-4563-89EA-16279F5DCD73}" destId="{D5294673-F9BD-4975-B8CC-46BE2C752737}" srcOrd="4" destOrd="0" presId="urn:microsoft.com/office/officeart/2005/8/layout/vProcess5"/>
    <dgm:cxn modelId="{E7A8C647-B64F-4107-8D23-28AF33DDAC60}" type="presParOf" srcId="{F49F6463-6947-4563-89EA-16279F5DCD73}" destId="{8587D9EF-C421-4923-94D0-D7223B87FCAA}" srcOrd="5" destOrd="0" presId="urn:microsoft.com/office/officeart/2005/8/layout/vProcess5"/>
    <dgm:cxn modelId="{2A699456-7D68-4C14-B10D-6D70DB747E0C}" type="presParOf" srcId="{F49F6463-6947-4563-89EA-16279F5DCD73}" destId="{4A0FB61E-C8E9-44C7-ADC1-A249C8A15E4D}" srcOrd="6" destOrd="0" presId="urn:microsoft.com/office/officeart/2005/8/layout/vProcess5"/>
    <dgm:cxn modelId="{16063364-09DD-4B3E-96E9-6A1AC674A92D}" type="presParOf" srcId="{F49F6463-6947-4563-89EA-16279F5DCD73}" destId="{6245E0F8-314A-4E38-BFCD-D1041D6C24EA}" srcOrd="7" destOrd="0" presId="urn:microsoft.com/office/officeart/2005/8/layout/vProcess5"/>
    <dgm:cxn modelId="{BBBAE03A-0FD3-47C1-8907-622A5E482F9F}" type="presParOf" srcId="{F49F6463-6947-4563-89EA-16279F5DCD73}" destId="{D1B2A656-DEC2-4991-9081-0EF3C8F97F5A}" srcOrd="8" destOrd="0" presId="urn:microsoft.com/office/officeart/2005/8/layout/vProcess5"/>
    <dgm:cxn modelId="{E9F897AF-7CBF-4984-9F48-2043BEACC10F}" type="presParOf" srcId="{F49F6463-6947-4563-89EA-16279F5DCD73}" destId="{09374DE0-1FE1-4977-A4A2-0504BDF1A0F6}" srcOrd="9" destOrd="0" presId="urn:microsoft.com/office/officeart/2005/8/layout/vProcess5"/>
    <dgm:cxn modelId="{49026303-7CBD-4D73-82B8-438FD1484ADA}" type="presParOf" srcId="{F49F6463-6947-4563-89EA-16279F5DCD73}" destId="{FA2FEE9B-338E-43BE-8BB8-F2C1AA5CD172}" srcOrd="10" destOrd="0" presId="urn:microsoft.com/office/officeart/2005/8/layout/vProcess5"/>
    <dgm:cxn modelId="{AEE33774-E118-4FAD-8CC2-BD6BB3E8769D}" type="presParOf" srcId="{F49F6463-6947-4563-89EA-16279F5DCD73}" destId="{2D81E99E-3866-4ECB-966C-9A10F467707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E38A7B-3FFF-4EF7-87BA-2D37122D064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320F60-FACB-4DBC-86BE-9EC1AD0919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Registers new groups</a:t>
          </a:r>
        </a:p>
      </dgm:t>
    </dgm:pt>
    <dgm:pt modelId="{B7A08439-E87A-4A47-A1AB-C06B7A7119DD}" type="parTrans" cxnId="{43914A37-9BE6-4A3C-8272-86C424699620}">
      <dgm:prSet/>
      <dgm:spPr/>
      <dgm:t>
        <a:bodyPr/>
        <a:lstStyle/>
        <a:p>
          <a:endParaRPr lang="en-US"/>
        </a:p>
      </dgm:t>
    </dgm:pt>
    <dgm:pt modelId="{8748FE27-EFEB-4D34-8A5D-65034A85CAD4}" type="sibTrans" cxnId="{43914A37-9BE6-4A3C-8272-86C424699620}">
      <dgm:prSet/>
      <dgm:spPr/>
      <dgm:t>
        <a:bodyPr/>
        <a:lstStyle/>
        <a:p>
          <a:endParaRPr lang="en-US"/>
        </a:p>
      </dgm:t>
    </dgm:pt>
    <dgm:pt modelId="{0966D5A9-C850-421F-A498-CADF18B4C3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Supports international structures</a:t>
          </a:r>
        </a:p>
      </dgm:t>
    </dgm:pt>
    <dgm:pt modelId="{86BFC688-5CCE-4F8D-B85D-19092F1DF492}" type="parTrans" cxnId="{BC00CB29-1D12-430A-BB16-CBC4C1D9E1CD}">
      <dgm:prSet/>
      <dgm:spPr/>
      <dgm:t>
        <a:bodyPr/>
        <a:lstStyle/>
        <a:p>
          <a:endParaRPr lang="en-US"/>
        </a:p>
      </dgm:t>
    </dgm:pt>
    <dgm:pt modelId="{8ABC7133-C18A-465E-BB22-CFF4084FE20E}" type="sibTrans" cxnId="{BC00CB29-1D12-430A-BB16-CBC4C1D9E1CD}">
      <dgm:prSet/>
      <dgm:spPr/>
      <dgm:t>
        <a:bodyPr/>
        <a:lstStyle/>
        <a:p>
          <a:endParaRPr lang="en-US"/>
        </a:p>
      </dgm:t>
    </dgm:pt>
    <dgm:pt modelId="{29954480-CF55-47E5-A8CD-E85936E19E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Maintains and updates meeting location records</a:t>
          </a:r>
        </a:p>
      </dgm:t>
    </dgm:pt>
    <dgm:pt modelId="{8FC9459C-16FA-4DC6-9CE3-B9E9433B095A}" type="parTrans" cxnId="{E7483864-EB46-4452-982A-C382CF8676AC}">
      <dgm:prSet/>
      <dgm:spPr/>
      <dgm:t>
        <a:bodyPr/>
        <a:lstStyle/>
        <a:p>
          <a:endParaRPr lang="en-US"/>
        </a:p>
      </dgm:t>
    </dgm:pt>
    <dgm:pt modelId="{B0D9AFB4-A335-47B3-9B37-D40EA7F64E61}" type="sibTrans" cxnId="{E7483864-EB46-4452-982A-C382CF8676AC}">
      <dgm:prSet/>
      <dgm:spPr/>
      <dgm:t>
        <a:bodyPr/>
        <a:lstStyle/>
        <a:p>
          <a:endParaRPr lang="en-US"/>
        </a:p>
      </dgm:t>
    </dgm:pt>
    <dgm:pt modelId="{CC7D65C7-69EA-4C98-B043-D7A379BED3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Produces exciting new literature </a:t>
          </a:r>
        </a:p>
      </dgm:t>
    </dgm:pt>
    <dgm:pt modelId="{802E594F-4D21-470F-9D3C-E59B353D2A42}" type="parTrans" cxnId="{BC8A96F2-92B8-4C16-97B7-C893197C0DC3}">
      <dgm:prSet/>
      <dgm:spPr/>
      <dgm:t>
        <a:bodyPr/>
        <a:lstStyle/>
        <a:p>
          <a:endParaRPr lang="en-US"/>
        </a:p>
      </dgm:t>
    </dgm:pt>
    <dgm:pt modelId="{42D34CE5-AD90-47B2-AF87-815FA5767113}" type="sibTrans" cxnId="{BC8A96F2-92B8-4C16-97B7-C893197C0DC3}">
      <dgm:prSet/>
      <dgm:spPr/>
      <dgm:t>
        <a:bodyPr/>
        <a:lstStyle/>
        <a:p>
          <a:endParaRPr lang="en-US"/>
        </a:p>
      </dgm:t>
    </dgm:pt>
    <dgm:pt modelId="{99A150B2-98D0-4337-9789-A4FF625E23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Prepares program and staffs the World Service Conference (WSC)</a:t>
          </a:r>
        </a:p>
      </dgm:t>
    </dgm:pt>
    <dgm:pt modelId="{5EBC88C3-E503-43AD-BC85-8C9FF343F3C3}" type="parTrans" cxnId="{DA23F11F-92B5-40EE-A11E-B22182352B5D}">
      <dgm:prSet/>
      <dgm:spPr/>
      <dgm:t>
        <a:bodyPr/>
        <a:lstStyle/>
        <a:p>
          <a:endParaRPr lang="en-US"/>
        </a:p>
      </dgm:t>
    </dgm:pt>
    <dgm:pt modelId="{849F53F8-C09E-49B1-BEB9-A521883E8761}" type="sibTrans" cxnId="{DA23F11F-92B5-40EE-A11E-B22182352B5D}">
      <dgm:prSet/>
      <dgm:spPr/>
      <dgm:t>
        <a:bodyPr/>
        <a:lstStyle/>
        <a:p>
          <a:endParaRPr lang="en-US"/>
        </a:p>
      </dgm:t>
    </dgm:pt>
    <dgm:pt modelId="{8B0B332C-EDB3-4951-8308-46D942ED6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Maintains our website and </a:t>
          </a:r>
          <a:r>
            <a:rPr lang="en-US" sz="1400" i="1" dirty="0">
              <a:latin typeface="Arial" panose="020B0604020202020204" pitchFamily="34" charset="0"/>
              <a:cs typeface="Arial" panose="020B0604020202020204" pitchFamily="34" charset="0"/>
            </a:rPr>
            <a:t>Mobile App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, enhances communications, and develops PSAs</a:t>
          </a:r>
        </a:p>
      </dgm:t>
    </dgm:pt>
    <dgm:pt modelId="{5C94CBD1-59E7-4EFD-A0CE-5ABD64E3BA9C}" type="parTrans" cxnId="{BE35DC1C-56DD-42B3-9F09-1FE534DA5540}">
      <dgm:prSet/>
      <dgm:spPr/>
      <dgm:t>
        <a:bodyPr/>
        <a:lstStyle/>
        <a:p>
          <a:endParaRPr lang="en-US"/>
        </a:p>
      </dgm:t>
    </dgm:pt>
    <dgm:pt modelId="{4FF77D4B-C82A-4152-BD47-55503483FC0E}" type="sibTrans" cxnId="{BE35DC1C-56DD-42B3-9F09-1FE534DA5540}">
      <dgm:prSet/>
      <dgm:spPr/>
      <dgm:t>
        <a:bodyPr/>
        <a:lstStyle/>
        <a:p>
          <a:endParaRPr lang="en-US"/>
        </a:p>
      </dgm:t>
    </dgm:pt>
    <dgm:pt modelId="{ECBDA6E2-A728-4800-96F0-2CAB434229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Attends professional conferences to share the Al-Anon message</a:t>
          </a:r>
        </a:p>
      </dgm:t>
    </dgm:pt>
    <dgm:pt modelId="{9BB65B67-6593-4B04-AAF0-DD139CD0E429}" type="parTrans" cxnId="{4F45F52D-86AB-4782-9040-103780E585C6}">
      <dgm:prSet/>
      <dgm:spPr/>
      <dgm:t>
        <a:bodyPr/>
        <a:lstStyle/>
        <a:p>
          <a:endParaRPr lang="en-US"/>
        </a:p>
      </dgm:t>
    </dgm:pt>
    <dgm:pt modelId="{A280DC25-9973-473B-8427-30541AAB6679}" type="sibTrans" cxnId="{4F45F52D-86AB-4782-9040-103780E585C6}">
      <dgm:prSet/>
      <dgm:spPr/>
      <dgm:t>
        <a:bodyPr/>
        <a:lstStyle/>
        <a:p>
          <a:endParaRPr lang="en-US"/>
        </a:p>
      </dgm:t>
    </dgm:pt>
    <dgm:pt modelId="{65DA872E-EE0B-4376-8629-16E3047398ED}" type="pres">
      <dgm:prSet presAssocID="{F5E38A7B-3FFF-4EF7-87BA-2D37122D0645}" presName="root" presStyleCnt="0">
        <dgm:presLayoutVars>
          <dgm:dir/>
          <dgm:resizeHandles val="exact"/>
        </dgm:presLayoutVars>
      </dgm:prSet>
      <dgm:spPr/>
    </dgm:pt>
    <dgm:pt modelId="{F7147103-CC6E-457C-83F8-06FC7129045A}" type="pres">
      <dgm:prSet presAssocID="{83320F60-FACB-4DBC-86BE-9EC1AD0919D7}" presName="compNode" presStyleCnt="0"/>
      <dgm:spPr/>
    </dgm:pt>
    <dgm:pt modelId="{6E8D8CF9-903D-4BE6-8BD8-15745619C1C2}" type="pres">
      <dgm:prSet presAssocID="{83320F60-FACB-4DBC-86BE-9EC1AD0919D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F209B18-332B-4FC4-8E62-6EC2F8DD84B4}" type="pres">
      <dgm:prSet presAssocID="{83320F60-FACB-4DBC-86BE-9EC1AD0919D7}" presName="spaceRect" presStyleCnt="0"/>
      <dgm:spPr/>
    </dgm:pt>
    <dgm:pt modelId="{EE4A5D5E-84A2-42B8-A7CD-481D0683E00A}" type="pres">
      <dgm:prSet presAssocID="{83320F60-FACB-4DBC-86BE-9EC1AD0919D7}" presName="textRect" presStyleLbl="revTx" presStyleIdx="0" presStyleCnt="7">
        <dgm:presLayoutVars>
          <dgm:chMax val="1"/>
          <dgm:chPref val="1"/>
        </dgm:presLayoutVars>
      </dgm:prSet>
      <dgm:spPr/>
    </dgm:pt>
    <dgm:pt modelId="{0AF43EEF-0782-4D36-B92A-6077CD432921}" type="pres">
      <dgm:prSet presAssocID="{8748FE27-EFEB-4D34-8A5D-65034A85CAD4}" presName="sibTrans" presStyleCnt="0"/>
      <dgm:spPr/>
    </dgm:pt>
    <dgm:pt modelId="{ADE3A7B9-9615-4F87-BB28-BBBA9DF43A70}" type="pres">
      <dgm:prSet presAssocID="{0966D5A9-C850-421F-A498-CADF18B4C31C}" presName="compNode" presStyleCnt="0"/>
      <dgm:spPr/>
    </dgm:pt>
    <dgm:pt modelId="{4690F5D5-D9FC-4A08-8C1F-0B8234CA1143}" type="pres">
      <dgm:prSet presAssocID="{0966D5A9-C850-421F-A498-CADF18B4C31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856A1291-2AC8-4914-A37A-8C32B60BF0DF}" type="pres">
      <dgm:prSet presAssocID="{0966D5A9-C850-421F-A498-CADF18B4C31C}" presName="spaceRect" presStyleCnt="0"/>
      <dgm:spPr/>
    </dgm:pt>
    <dgm:pt modelId="{B8F5ABA6-ECF5-4D37-8460-5AFE57D43C43}" type="pres">
      <dgm:prSet presAssocID="{0966D5A9-C850-421F-A498-CADF18B4C31C}" presName="textRect" presStyleLbl="revTx" presStyleIdx="1" presStyleCnt="7">
        <dgm:presLayoutVars>
          <dgm:chMax val="1"/>
          <dgm:chPref val="1"/>
        </dgm:presLayoutVars>
      </dgm:prSet>
      <dgm:spPr/>
    </dgm:pt>
    <dgm:pt modelId="{627D8DB1-43B9-4E91-8510-132A71547E9B}" type="pres">
      <dgm:prSet presAssocID="{8ABC7133-C18A-465E-BB22-CFF4084FE20E}" presName="sibTrans" presStyleCnt="0"/>
      <dgm:spPr/>
    </dgm:pt>
    <dgm:pt modelId="{BB249DA2-5306-4567-8F5C-E15DE84EC9FD}" type="pres">
      <dgm:prSet presAssocID="{29954480-CF55-47E5-A8CD-E85936E19E00}" presName="compNode" presStyleCnt="0"/>
      <dgm:spPr/>
    </dgm:pt>
    <dgm:pt modelId="{7D9CD8C3-5476-443A-A2E7-E5E3C8AB42DF}" type="pres">
      <dgm:prSet presAssocID="{29954480-CF55-47E5-A8CD-E85936E19E0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35067CE-ECB1-45D0-8BE9-897C83F2EBE8}" type="pres">
      <dgm:prSet presAssocID="{29954480-CF55-47E5-A8CD-E85936E19E00}" presName="spaceRect" presStyleCnt="0"/>
      <dgm:spPr/>
    </dgm:pt>
    <dgm:pt modelId="{A3AEBE66-C2D5-4C13-B76B-4CB3B59C56A8}" type="pres">
      <dgm:prSet presAssocID="{29954480-CF55-47E5-A8CD-E85936E19E00}" presName="textRect" presStyleLbl="revTx" presStyleIdx="2" presStyleCnt="7">
        <dgm:presLayoutVars>
          <dgm:chMax val="1"/>
          <dgm:chPref val="1"/>
        </dgm:presLayoutVars>
      </dgm:prSet>
      <dgm:spPr/>
    </dgm:pt>
    <dgm:pt modelId="{23A507A9-C70A-420C-A088-CEC81C000297}" type="pres">
      <dgm:prSet presAssocID="{B0D9AFB4-A335-47B3-9B37-D40EA7F64E61}" presName="sibTrans" presStyleCnt="0"/>
      <dgm:spPr/>
    </dgm:pt>
    <dgm:pt modelId="{9F48C97C-4AA2-4219-B9B6-C86A566C97DB}" type="pres">
      <dgm:prSet presAssocID="{CC7D65C7-69EA-4C98-B043-D7A379BED3ED}" presName="compNode" presStyleCnt="0"/>
      <dgm:spPr/>
    </dgm:pt>
    <dgm:pt modelId="{3D213B63-FB57-4550-8223-6DD74FBB540D}" type="pres">
      <dgm:prSet presAssocID="{CC7D65C7-69EA-4C98-B043-D7A379BED3E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0D15766-05F7-4692-810B-89536AE2EFCD}" type="pres">
      <dgm:prSet presAssocID="{CC7D65C7-69EA-4C98-B043-D7A379BED3ED}" presName="spaceRect" presStyleCnt="0"/>
      <dgm:spPr/>
    </dgm:pt>
    <dgm:pt modelId="{1E7E18E0-3A58-43C0-9481-DAE51E9E1A15}" type="pres">
      <dgm:prSet presAssocID="{CC7D65C7-69EA-4C98-B043-D7A379BED3ED}" presName="textRect" presStyleLbl="revTx" presStyleIdx="3" presStyleCnt="7">
        <dgm:presLayoutVars>
          <dgm:chMax val="1"/>
          <dgm:chPref val="1"/>
        </dgm:presLayoutVars>
      </dgm:prSet>
      <dgm:spPr/>
    </dgm:pt>
    <dgm:pt modelId="{ED756A63-8CDE-40F7-A02F-EAF06F8DA5B6}" type="pres">
      <dgm:prSet presAssocID="{42D34CE5-AD90-47B2-AF87-815FA5767113}" presName="sibTrans" presStyleCnt="0"/>
      <dgm:spPr/>
    </dgm:pt>
    <dgm:pt modelId="{B012414F-5396-44FB-9751-DB0A841C239F}" type="pres">
      <dgm:prSet presAssocID="{99A150B2-98D0-4337-9789-A4FF625E237D}" presName="compNode" presStyleCnt="0"/>
      <dgm:spPr/>
    </dgm:pt>
    <dgm:pt modelId="{12195FE7-F6E0-4EC5-8D22-359C895CCDCD}" type="pres">
      <dgm:prSet presAssocID="{99A150B2-98D0-4337-9789-A4FF625E237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84CF813-7E80-48AB-BE10-9DDAD347A7CE}" type="pres">
      <dgm:prSet presAssocID="{99A150B2-98D0-4337-9789-A4FF625E237D}" presName="spaceRect" presStyleCnt="0"/>
      <dgm:spPr/>
    </dgm:pt>
    <dgm:pt modelId="{29598ED6-48B2-4EA9-BCC8-DB24C11FB303}" type="pres">
      <dgm:prSet presAssocID="{99A150B2-98D0-4337-9789-A4FF625E237D}" presName="textRect" presStyleLbl="revTx" presStyleIdx="4" presStyleCnt="7" custScaleX="127665">
        <dgm:presLayoutVars>
          <dgm:chMax val="1"/>
          <dgm:chPref val="1"/>
        </dgm:presLayoutVars>
      </dgm:prSet>
      <dgm:spPr/>
    </dgm:pt>
    <dgm:pt modelId="{865600EB-C9EF-48C7-BC63-8B5CF9A9D418}" type="pres">
      <dgm:prSet presAssocID="{849F53F8-C09E-49B1-BEB9-A521883E8761}" presName="sibTrans" presStyleCnt="0"/>
      <dgm:spPr/>
    </dgm:pt>
    <dgm:pt modelId="{DA7F79B5-71A6-484F-ADF9-83DA40191753}" type="pres">
      <dgm:prSet presAssocID="{8B0B332C-EDB3-4951-8308-46D942ED6524}" presName="compNode" presStyleCnt="0"/>
      <dgm:spPr/>
    </dgm:pt>
    <dgm:pt modelId="{5597020A-F269-4BA4-AA85-F215D1BCEBDC}" type="pres">
      <dgm:prSet presAssocID="{8B0B332C-EDB3-4951-8308-46D942ED652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8A8E33EA-3B35-4C49-BBF6-E61272467BD0}" type="pres">
      <dgm:prSet presAssocID="{8B0B332C-EDB3-4951-8308-46D942ED6524}" presName="spaceRect" presStyleCnt="0"/>
      <dgm:spPr/>
    </dgm:pt>
    <dgm:pt modelId="{D9D7F988-A6CF-4CC8-B7FD-5B60F7C1436B}" type="pres">
      <dgm:prSet presAssocID="{8B0B332C-EDB3-4951-8308-46D942ED6524}" presName="textRect" presStyleLbl="revTx" presStyleIdx="5" presStyleCnt="7" custScaleX="109261">
        <dgm:presLayoutVars>
          <dgm:chMax val="1"/>
          <dgm:chPref val="1"/>
        </dgm:presLayoutVars>
      </dgm:prSet>
      <dgm:spPr/>
    </dgm:pt>
    <dgm:pt modelId="{C8C2D341-B122-41C0-B7E4-B12DB8D4572E}" type="pres">
      <dgm:prSet presAssocID="{4FF77D4B-C82A-4152-BD47-55503483FC0E}" presName="sibTrans" presStyleCnt="0"/>
      <dgm:spPr/>
    </dgm:pt>
    <dgm:pt modelId="{01128896-44AD-4470-8B02-6BE147FA0894}" type="pres">
      <dgm:prSet presAssocID="{ECBDA6E2-A728-4800-96F0-2CAB434229E0}" presName="compNode" presStyleCnt="0"/>
      <dgm:spPr/>
    </dgm:pt>
    <dgm:pt modelId="{A39DE9B7-C3E4-4CF9-905A-935E96B79771}" type="pres">
      <dgm:prSet presAssocID="{ECBDA6E2-A728-4800-96F0-2CAB434229E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C6A14C4B-E3EA-4703-8B62-EDD71A5EBAFC}" type="pres">
      <dgm:prSet presAssocID="{ECBDA6E2-A728-4800-96F0-2CAB434229E0}" presName="spaceRect" presStyleCnt="0"/>
      <dgm:spPr/>
    </dgm:pt>
    <dgm:pt modelId="{2AAECCB4-B3F1-47B0-B47E-1C83A1DD4458}" type="pres">
      <dgm:prSet presAssocID="{ECBDA6E2-A728-4800-96F0-2CAB434229E0}" presName="textRect" presStyleLbl="revTx" presStyleIdx="6" presStyleCnt="7" custScaleX="127620">
        <dgm:presLayoutVars>
          <dgm:chMax val="1"/>
          <dgm:chPref val="1"/>
        </dgm:presLayoutVars>
      </dgm:prSet>
      <dgm:spPr/>
    </dgm:pt>
  </dgm:ptLst>
  <dgm:cxnLst>
    <dgm:cxn modelId="{BE35DC1C-56DD-42B3-9F09-1FE534DA5540}" srcId="{F5E38A7B-3FFF-4EF7-87BA-2D37122D0645}" destId="{8B0B332C-EDB3-4951-8308-46D942ED6524}" srcOrd="5" destOrd="0" parTransId="{5C94CBD1-59E7-4EFD-A0CE-5ABD64E3BA9C}" sibTransId="{4FF77D4B-C82A-4152-BD47-55503483FC0E}"/>
    <dgm:cxn modelId="{DA23F11F-92B5-40EE-A11E-B22182352B5D}" srcId="{F5E38A7B-3FFF-4EF7-87BA-2D37122D0645}" destId="{99A150B2-98D0-4337-9789-A4FF625E237D}" srcOrd="4" destOrd="0" parTransId="{5EBC88C3-E503-43AD-BC85-8C9FF343F3C3}" sibTransId="{849F53F8-C09E-49B1-BEB9-A521883E8761}"/>
    <dgm:cxn modelId="{6EE6EA20-441A-4A48-8D13-ABBA0AA3D8B1}" type="presOf" srcId="{0966D5A9-C850-421F-A498-CADF18B4C31C}" destId="{B8F5ABA6-ECF5-4D37-8460-5AFE57D43C43}" srcOrd="0" destOrd="0" presId="urn:microsoft.com/office/officeart/2018/2/layout/IconLabelList"/>
    <dgm:cxn modelId="{BC00CB29-1D12-430A-BB16-CBC4C1D9E1CD}" srcId="{F5E38A7B-3FFF-4EF7-87BA-2D37122D0645}" destId="{0966D5A9-C850-421F-A498-CADF18B4C31C}" srcOrd="1" destOrd="0" parTransId="{86BFC688-5CCE-4F8D-B85D-19092F1DF492}" sibTransId="{8ABC7133-C18A-465E-BB22-CFF4084FE20E}"/>
    <dgm:cxn modelId="{64AE142A-087C-462D-A6BC-CAE6DA2D28F8}" type="presOf" srcId="{F5E38A7B-3FFF-4EF7-87BA-2D37122D0645}" destId="{65DA872E-EE0B-4376-8629-16E3047398ED}" srcOrd="0" destOrd="0" presId="urn:microsoft.com/office/officeart/2018/2/layout/IconLabelList"/>
    <dgm:cxn modelId="{4F45F52D-86AB-4782-9040-103780E585C6}" srcId="{F5E38A7B-3FFF-4EF7-87BA-2D37122D0645}" destId="{ECBDA6E2-A728-4800-96F0-2CAB434229E0}" srcOrd="6" destOrd="0" parTransId="{9BB65B67-6593-4B04-AAF0-DD139CD0E429}" sibTransId="{A280DC25-9973-473B-8427-30541AAB6679}"/>
    <dgm:cxn modelId="{43914A37-9BE6-4A3C-8272-86C424699620}" srcId="{F5E38A7B-3FFF-4EF7-87BA-2D37122D0645}" destId="{83320F60-FACB-4DBC-86BE-9EC1AD0919D7}" srcOrd="0" destOrd="0" parTransId="{B7A08439-E87A-4A47-A1AB-C06B7A7119DD}" sibTransId="{8748FE27-EFEB-4D34-8A5D-65034A85CAD4}"/>
    <dgm:cxn modelId="{E7483864-EB46-4452-982A-C382CF8676AC}" srcId="{F5E38A7B-3FFF-4EF7-87BA-2D37122D0645}" destId="{29954480-CF55-47E5-A8CD-E85936E19E00}" srcOrd="2" destOrd="0" parTransId="{8FC9459C-16FA-4DC6-9CE3-B9E9433B095A}" sibTransId="{B0D9AFB4-A335-47B3-9B37-D40EA7F64E61}"/>
    <dgm:cxn modelId="{4181A351-69AE-4F2E-AAF0-76E7CCB821F5}" type="presOf" srcId="{CC7D65C7-69EA-4C98-B043-D7A379BED3ED}" destId="{1E7E18E0-3A58-43C0-9481-DAE51E9E1A15}" srcOrd="0" destOrd="0" presId="urn:microsoft.com/office/officeart/2018/2/layout/IconLabelList"/>
    <dgm:cxn modelId="{07C1037B-0C66-4933-932F-4AA4757CFF3E}" type="presOf" srcId="{29954480-CF55-47E5-A8CD-E85936E19E00}" destId="{A3AEBE66-C2D5-4C13-B76B-4CB3B59C56A8}" srcOrd="0" destOrd="0" presId="urn:microsoft.com/office/officeart/2018/2/layout/IconLabelList"/>
    <dgm:cxn modelId="{8F0E5BA5-9878-4095-BC5E-047895EF7969}" type="presOf" srcId="{ECBDA6E2-A728-4800-96F0-2CAB434229E0}" destId="{2AAECCB4-B3F1-47B0-B47E-1C83A1DD4458}" srcOrd="0" destOrd="0" presId="urn:microsoft.com/office/officeart/2018/2/layout/IconLabelList"/>
    <dgm:cxn modelId="{FE338BC8-38C9-4EC7-A4A3-C30E59AD4C0F}" type="presOf" srcId="{83320F60-FACB-4DBC-86BE-9EC1AD0919D7}" destId="{EE4A5D5E-84A2-42B8-A7CD-481D0683E00A}" srcOrd="0" destOrd="0" presId="urn:microsoft.com/office/officeart/2018/2/layout/IconLabelList"/>
    <dgm:cxn modelId="{34D7ABEA-3DA3-4E0B-A1FD-A7451DE5BABF}" type="presOf" srcId="{8B0B332C-EDB3-4951-8308-46D942ED6524}" destId="{D9D7F988-A6CF-4CC8-B7FD-5B60F7C1436B}" srcOrd="0" destOrd="0" presId="urn:microsoft.com/office/officeart/2018/2/layout/IconLabelList"/>
    <dgm:cxn modelId="{B2A23BEC-7496-4B8F-B117-F25B6C4477D2}" type="presOf" srcId="{99A150B2-98D0-4337-9789-A4FF625E237D}" destId="{29598ED6-48B2-4EA9-BCC8-DB24C11FB303}" srcOrd="0" destOrd="0" presId="urn:microsoft.com/office/officeart/2018/2/layout/IconLabelList"/>
    <dgm:cxn modelId="{BC8A96F2-92B8-4C16-97B7-C893197C0DC3}" srcId="{F5E38A7B-3FFF-4EF7-87BA-2D37122D0645}" destId="{CC7D65C7-69EA-4C98-B043-D7A379BED3ED}" srcOrd="3" destOrd="0" parTransId="{802E594F-4D21-470F-9D3C-E59B353D2A42}" sibTransId="{42D34CE5-AD90-47B2-AF87-815FA5767113}"/>
    <dgm:cxn modelId="{9AAC67F6-DD15-495D-B515-38906FEE1BF6}" type="presParOf" srcId="{65DA872E-EE0B-4376-8629-16E3047398ED}" destId="{F7147103-CC6E-457C-83F8-06FC7129045A}" srcOrd="0" destOrd="0" presId="urn:microsoft.com/office/officeart/2018/2/layout/IconLabelList"/>
    <dgm:cxn modelId="{2DFDE920-997B-4AA5-9AF4-18BEDA81633A}" type="presParOf" srcId="{F7147103-CC6E-457C-83F8-06FC7129045A}" destId="{6E8D8CF9-903D-4BE6-8BD8-15745619C1C2}" srcOrd="0" destOrd="0" presId="urn:microsoft.com/office/officeart/2018/2/layout/IconLabelList"/>
    <dgm:cxn modelId="{94CFF421-8DB7-4B45-AD77-6D531AAADB23}" type="presParOf" srcId="{F7147103-CC6E-457C-83F8-06FC7129045A}" destId="{8F209B18-332B-4FC4-8E62-6EC2F8DD84B4}" srcOrd="1" destOrd="0" presId="urn:microsoft.com/office/officeart/2018/2/layout/IconLabelList"/>
    <dgm:cxn modelId="{ECD0EC04-E63A-4682-8A96-DD2EF29E42FF}" type="presParOf" srcId="{F7147103-CC6E-457C-83F8-06FC7129045A}" destId="{EE4A5D5E-84A2-42B8-A7CD-481D0683E00A}" srcOrd="2" destOrd="0" presId="urn:microsoft.com/office/officeart/2018/2/layout/IconLabelList"/>
    <dgm:cxn modelId="{374F6790-2AB6-4748-BBB4-BBA4A6499E3A}" type="presParOf" srcId="{65DA872E-EE0B-4376-8629-16E3047398ED}" destId="{0AF43EEF-0782-4D36-B92A-6077CD432921}" srcOrd="1" destOrd="0" presId="urn:microsoft.com/office/officeart/2018/2/layout/IconLabelList"/>
    <dgm:cxn modelId="{46A57F3A-D258-4966-BEE8-F158A9695C19}" type="presParOf" srcId="{65DA872E-EE0B-4376-8629-16E3047398ED}" destId="{ADE3A7B9-9615-4F87-BB28-BBBA9DF43A70}" srcOrd="2" destOrd="0" presId="urn:microsoft.com/office/officeart/2018/2/layout/IconLabelList"/>
    <dgm:cxn modelId="{E1A57DF4-29FC-4AD1-9F7D-58C449A462DA}" type="presParOf" srcId="{ADE3A7B9-9615-4F87-BB28-BBBA9DF43A70}" destId="{4690F5D5-D9FC-4A08-8C1F-0B8234CA1143}" srcOrd="0" destOrd="0" presId="urn:microsoft.com/office/officeart/2018/2/layout/IconLabelList"/>
    <dgm:cxn modelId="{8FDB8C39-016F-4743-AABB-8961F1F1DD19}" type="presParOf" srcId="{ADE3A7B9-9615-4F87-BB28-BBBA9DF43A70}" destId="{856A1291-2AC8-4914-A37A-8C32B60BF0DF}" srcOrd="1" destOrd="0" presId="urn:microsoft.com/office/officeart/2018/2/layout/IconLabelList"/>
    <dgm:cxn modelId="{8E583E12-61E2-4132-B6C6-5C2635A5F8D9}" type="presParOf" srcId="{ADE3A7B9-9615-4F87-BB28-BBBA9DF43A70}" destId="{B8F5ABA6-ECF5-4D37-8460-5AFE57D43C43}" srcOrd="2" destOrd="0" presId="urn:microsoft.com/office/officeart/2018/2/layout/IconLabelList"/>
    <dgm:cxn modelId="{3A0D5587-44CC-4791-8264-23075CAADA8B}" type="presParOf" srcId="{65DA872E-EE0B-4376-8629-16E3047398ED}" destId="{627D8DB1-43B9-4E91-8510-132A71547E9B}" srcOrd="3" destOrd="0" presId="urn:microsoft.com/office/officeart/2018/2/layout/IconLabelList"/>
    <dgm:cxn modelId="{103D18B2-1F09-485C-BA0A-97232D44FEE8}" type="presParOf" srcId="{65DA872E-EE0B-4376-8629-16E3047398ED}" destId="{BB249DA2-5306-4567-8F5C-E15DE84EC9FD}" srcOrd="4" destOrd="0" presId="urn:microsoft.com/office/officeart/2018/2/layout/IconLabelList"/>
    <dgm:cxn modelId="{91274449-D420-4E66-9605-7C87D136B7AC}" type="presParOf" srcId="{BB249DA2-5306-4567-8F5C-E15DE84EC9FD}" destId="{7D9CD8C3-5476-443A-A2E7-E5E3C8AB42DF}" srcOrd="0" destOrd="0" presId="urn:microsoft.com/office/officeart/2018/2/layout/IconLabelList"/>
    <dgm:cxn modelId="{4F09258F-57CA-4B40-8A19-279BCE61C4E2}" type="presParOf" srcId="{BB249DA2-5306-4567-8F5C-E15DE84EC9FD}" destId="{D35067CE-ECB1-45D0-8BE9-897C83F2EBE8}" srcOrd="1" destOrd="0" presId="urn:microsoft.com/office/officeart/2018/2/layout/IconLabelList"/>
    <dgm:cxn modelId="{FDA067AE-6CDA-4F32-BCFA-CECA74F552FC}" type="presParOf" srcId="{BB249DA2-5306-4567-8F5C-E15DE84EC9FD}" destId="{A3AEBE66-C2D5-4C13-B76B-4CB3B59C56A8}" srcOrd="2" destOrd="0" presId="urn:microsoft.com/office/officeart/2018/2/layout/IconLabelList"/>
    <dgm:cxn modelId="{E031139B-DD81-4014-A591-B792CB17F4D7}" type="presParOf" srcId="{65DA872E-EE0B-4376-8629-16E3047398ED}" destId="{23A507A9-C70A-420C-A088-CEC81C000297}" srcOrd="5" destOrd="0" presId="urn:microsoft.com/office/officeart/2018/2/layout/IconLabelList"/>
    <dgm:cxn modelId="{696B0BDC-6C1E-4A7F-8AE4-3FFA17398F6B}" type="presParOf" srcId="{65DA872E-EE0B-4376-8629-16E3047398ED}" destId="{9F48C97C-4AA2-4219-B9B6-C86A566C97DB}" srcOrd="6" destOrd="0" presId="urn:microsoft.com/office/officeart/2018/2/layout/IconLabelList"/>
    <dgm:cxn modelId="{B38748EC-47FD-4807-B2E4-973A00C6BE69}" type="presParOf" srcId="{9F48C97C-4AA2-4219-B9B6-C86A566C97DB}" destId="{3D213B63-FB57-4550-8223-6DD74FBB540D}" srcOrd="0" destOrd="0" presId="urn:microsoft.com/office/officeart/2018/2/layout/IconLabelList"/>
    <dgm:cxn modelId="{ECB094F8-E3EA-474E-8BF5-EAD0882F5581}" type="presParOf" srcId="{9F48C97C-4AA2-4219-B9B6-C86A566C97DB}" destId="{50D15766-05F7-4692-810B-89536AE2EFCD}" srcOrd="1" destOrd="0" presId="urn:microsoft.com/office/officeart/2018/2/layout/IconLabelList"/>
    <dgm:cxn modelId="{84E6C471-344C-4C7E-B5C0-CA60653F3893}" type="presParOf" srcId="{9F48C97C-4AA2-4219-B9B6-C86A566C97DB}" destId="{1E7E18E0-3A58-43C0-9481-DAE51E9E1A15}" srcOrd="2" destOrd="0" presId="urn:microsoft.com/office/officeart/2018/2/layout/IconLabelList"/>
    <dgm:cxn modelId="{BC65A887-D3EC-4BDC-9EAA-2B062BD10370}" type="presParOf" srcId="{65DA872E-EE0B-4376-8629-16E3047398ED}" destId="{ED756A63-8CDE-40F7-A02F-EAF06F8DA5B6}" srcOrd="7" destOrd="0" presId="urn:microsoft.com/office/officeart/2018/2/layout/IconLabelList"/>
    <dgm:cxn modelId="{1128203A-1E9B-4793-84B9-D6FBC12D8627}" type="presParOf" srcId="{65DA872E-EE0B-4376-8629-16E3047398ED}" destId="{B012414F-5396-44FB-9751-DB0A841C239F}" srcOrd="8" destOrd="0" presId="urn:microsoft.com/office/officeart/2018/2/layout/IconLabelList"/>
    <dgm:cxn modelId="{EFFEB041-08DA-4F9D-91B6-13C00270369C}" type="presParOf" srcId="{B012414F-5396-44FB-9751-DB0A841C239F}" destId="{12195FE7-F6E0-4EC5-8D22-359C895CCDCD}" srcOrd="0" destOrd="0" presId="urn:microsoft.com/office/officeart/2018/2/layout/IconLabelList"/>
    <dgm:cxn modelId="{124292D9-D18B-4255-9B9C-DAB75C1203E2}" type="presParOf" srcId="{B012414F-5396-44FB-9751-DB0A841C239F}" destId="{A84CF813-7E80-48AB-BE10-9DDAD347A7CE}" srcOrd="1" destOrd="0" presId="urn:microsoft.com/office/officeart/2018/2/layout/IconLabelList"/>
    <dgm:cxn modelId="{CC523CC4-30DA-42CD-8408-1F4D9EF89D18}" type="presParOf" srcId="{B012414F-5396-44FB-9751-DB0A841C239F}" destId="{29598ED6-48B2-4EA9-BCC8-DB24C11FB303}" srcOrd="2" destOrd="0" presId="urn:microsoft.com/office/officeart/2018/2/layout/IconLabelList"/>
    <dgm:cxn modelId="{C5ACFED9-CECB-480D-A536-2FBB048749D5}" type="presParOf" srcId="{65DA872E-EE0B-4376-8629-16E3047398ED}" destId="{865600EB-C9EF-48C7-BC63-8B5CF9A9D418}" srcOrd="9" destOrd="0" presId="urn:microsoft.com/office/officeart/2018/2/layout/IconLabelList"/>
    <dgm:cxn modelId="{76B5B109-92B6-4498-9329-ACB48CE10D33}" type="presParOf" srcId="{65DA872E-EE0B-4376-8629-16E3047398ED}" destId="{DA7F79B5-71A6-484F-ADF9-83DA40191753}" srcOrd="10" destOrd="0" presId="urn:microsoft.com/office/officeart/2018/2/layout/IconLabelList"/>
    <dgm:cxn modelId="{EF3BADCF-340C-47F8-A273-27405F0FF1A5}" type="presParOf" srcId="{DA7F79B5-71A6-484F-ADF9-83DA40191753}" destId="{5597020A-F269-4BA4-AA85-F215D1BCEBDC}" srcOrd="0" destOrd="0" presId="urn:microsoft.com/office/officeart/2018/2/layout/IconLabelList"/>
    <dgm:cxn modelId="{655174CF-362D-431E-9EB7-E8A31DE48F41}" type="presParOf" srcId="{DA7F79B5-71A6-484F-ADF9-83DA40191753}" destId="{8A8E33EA-3B35-4C49-BBF6-E61272467BD0}" srcOrd="1" destOrd="0" presId="urn:microsoft.com/office/officeart/2018/2/layout/IconLabelList"/>
    <dgm:cxn modelId="{0851102A-92B1-4066-8AE4-3E2D469C5A84}" type="presParOf" srcId="{DA7F79B5-71A6-484F-ADF9-83DA40191753}" destId="{D9D7F988-A6CF-4CC8-B7FD-5B60F7C1436B}" srcOrd="2" destOrd="0" presId="urn:microsoft.com/office/officeart/2018/2/layout/IconLabelList"/>
    <dgm:cxn modelId="{B1DB39D9-2EA7-4523-8C5B-F2DB62F7D45A}" type="presParOf" srcId="{65DA872E-EE0B-4376-8629-16E3047398ED}" destId="{C8C2D341-B122-41C0-B7E4-B12DB8D4572E}" srcOrd="11" destOrd="0" presId="urn:microsoft.com/office/officeart/2018/2/layout/IconLabelList"/>
    <dgm:cxn modelId="{4B5548EE-AEE0-49B3-99A5-8F64C62AE9C6}" type="presParOf" srcId="{65DA872E-EE0B-4376-8629-16E3047398ED}" destId="{01128896-44AD-4470-8B02-6BE147FA0894}" srcOrd="12" destOrd="0" presId="urn:microsoft.com/office/officeart/2018/2/layout/IconLabelList"/>
    <dgm:cxn modelId="{CD174FDA-5D85-4475-A7A0-287B60799CFA}" type="presParOf" srcId="{01128896-44AD-4470-8B02-6BE147FA0894}" destId="{A39DE9B7-C3E4-4CF9-905A-935E96B79771}" srcOrd="0" destOrd="0" presId="urn:microsoft.com/office/officeart/2018/2/layout/IconLabelList"/>
    <dgm:cxn modelId="{D22E4268-62E7-4B0B-8612-520D39A6FBD9}" type="presParOf" srcId="{01128896-44AD-4470-8B02-6BE147FA0894}" destId="{C6A14C4B-E3EA-4703-8B62-EDD71A5EBAFC}" srcOrd="1" destOrd="0" presId="urn:microsoft.com/office/officeart/2018/2/layout/IconLabelList"/>
    <dgm:cxn modelId="{7F1D1555-447E-4E60-8495-FD72883D550E}" type="presParOf" srcId="{01128896-44AD-4470-8B02-6BE147FA0894}" destId="{2AAECCB4-B3F1-47B0-B47E-1C83A1DD445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2085E5-9AF7-4E62-B835-8EB8A8D147A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1A8C0-ED7F-470E-9A21-25E1B9C9F017}">
      <dgm:prSet phldrT="[Text]"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Cash from operating activities </a:t>
          </a:r>
        </a:p>
      </dgm:t>
    </dgm:pt>
    <dgm:pt modelId="{70FEDA9E-35E3-43E7-9022-D0A2F23088F5}" type="parTrans" cxnId="{2E82B9FF-BC15-4F99-9F0A-80B186828262}">
      <dgm:prSet/>
      <dgm:spPr/>
      <dgm:t>
        <a:bodyPr/>
        <a:lstStyle/>
        <a:p>
          <a:endParaRPr lang="en-US"/>
        </a:p>
      </dgm:t>
    </dgm:pt>
    <dgm:pt modelId="{BFB969F9-69B7-43DA-AA8B-77A04397818F}" type="sibTrans" cxnId="{2E82B9FF-BC15-4F99-9F0A-80B186828262}">
      <dgm:prSet/>
      <dgm:spPr/>
      <dgm:t>
        <a:bodyPr/>
        <a:lstStyle/>
        <a:p>
          <a:endParaRPr lang="en-US"/>
        </a:p>
      </dgm:t>
    </dgm:pt>
    <dgm:pt modelId="{C33F8662-EC26-46BF-93AF-F95323839AF7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Revenues received</a:t>
          </a:r>
        </a:p>
      </dgm:t>
    </dgm:pt>
    <dgm:pt modelId="{41DF3A8B-8C59-457A-8DF1-8946C46E5D74}" type="parTrans" cxnId="{9DA99AD0-9E3D-4490-BAE8-BF03D8927E80}">
      <dgm:prSet/>
      <dgm:spPr/>
      <dgm:t>
        <a:bodyPr/>
        <a:lstStyle/>
        <a:p>
          <a:endParaRPr lang="en-US"/>
        </a:p>
      </dgm:t>
    </dgm:pt>
    <dgm:pt modelId="{19507592-E529-4B75-8EB0-49D90F6A0D5C}" type="sibTrans" cxnId="{9DA99AD0-9E3D-4490-BAE8-BF03D8927E80}">
      <dgm:prSet/>
      <dgm:spPr/>
      <dgm:t>
        <a:bodyPr/>
        <a:lstStyle/>
        <a:p>
          <a:endParaRPr lang="en-US"/>
        </a:p>
      </dgm:t>
    </dgm:pt>
    <dgm:pt modelId="{23975CE4-D01F-4D16-9277-94356F520AFC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Expenses paid </a:t>
          </a:r>
        </a:p>
      </dgm:t>
    </dgm:pt>
    <dgm:pt modelId="{559EDF32-5DB3-4C1D-9B5C-54B55A4BC4E0}" type="parTrans" cxnId="{861481A6-8973-4E48-9FB4-6725A41EC5D8}">
      <dgm:prSet/>
      <dgm:spPr/>
      <dgm:t>
        <a:bodyPr/>
        <a:lstStyle/>
        <a:p>
          <a:endParaRPr lang="en-US"/>
        </a:p>
      </dgm:t>
    </dgm:pt>
    <dgm:pt modelId="{5EF5BA72-B4FD-4A5F-B54B-55437C36F8A1}" type="sibTrans" cxnId="{861481A6-8973-4E48-9FB4-6725A41EC5D8}">
      <dgm:prSet/>
      <dgm:spPr/>
      <dgm:t>
        <a:bodyPr/>
        <a:lstStyle/>
        <a:p>
          <a:endParaRPr lang="en-US"/>
        </a:p>
      </dgm:t>
    </dgm:pt>
    <dgm:pt modelId="{AAC81DA5-9A0B-4417-89F5-AF971A6D4807}">
      <dgm:prSet phldrT="[Text]"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Cash flows from investing activities </a:t>
          </a:r>
        </a:p>
      </dgm:t>
    </dgm:pt>
    <dgm:pt modelId="{F0CB6512-D536-4C1C-80D3-23A5FC6704BF}" type="parTrans" cxnId="{4B1B0888-97DF-44DD-A6D7-CCF735F1ED37}">
      <dgm:prSet/>
      <dgm:spPr/>
      <dgm:t>
        <a:bodyPr/>
        <a:lstStyle/>
        <a:p>
          <a:endParaRPr lang="en-US"/>
        </a:p>
      </dgm:t>
    </dgm:pt>
    <dgm:pt modelId="{A170A8D4-513E-4CEE-88F9-F51EDFC0684A}" type="sibTrans" cxnId="{4B1B0888-97DF-44DD-A6D7-CCF735F1ED37}">
      <dgm:prSet/>
      <dgm:spPr/>
      <dgm:t>
        <a:bodyPr/>
        <a:lstStyle/>
        <a:p>
          <a:endParaRPr lang="en-US"/>
        </a:p>
      </dgm:t>
    </dgm:pt>
    <dgm:pt modelId="{C57D56F0-9A16-4666-98A7-ED16B960F161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Purchases of investments</a:t>
          </a:r>
        </a:p>
      </dgm:t>
    </dgm:pt>
    <dgm:pt modelId="{6414EDCB-4374-4C57-A541-7A7A1D0AF1E4}" type="parTrans" cxnId="{D5A62D0D-5137-47BF-8608-96F40CF9FF09}">
      <dgm:prSet/>
      <dgm:spPr/>
      <dgm:t>
        <a:bodyPr/>
        <a:lstStyle/>
        <a:p>
          <a:endParaRPr lang="en-US"/>
        </a:p>
      </dgm:t>
    </dgm:pt>
    <dgm:pt modelId="{71CD5126-0682-4D9B-A9AE-2D626B486093}" type="sibTrans" cxnId="{D5A62D0D-5137-47BF-8608-96F40CF9FF09}">
      <dgm:prSet/>
      <dgm:spPr/>
      <dgm:t>
        <a:bodyPr/>
        <a:lstStyle/>
        <a:p>
          <a:endParaRPr lang="en-US"/>
        </a:p>
      </dgm:t>
    </dgm:pt>
    <dgm:pt modelId="{27D638F4-1FEC-4DFF-B21F-BFB34AF7B0FE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Sales of investments</a:t>
          </a:r>
        </a:p>
      </dgm:t>
    </dgm:pt>
    <dgm:pt modelId="{9F88D366-D735-42A5-8951-9873A6D013EB}" type="parTrans" cxnId="{6AB13CCF-02D8-49D8-890B-AE68DBFE23A8}">
      <dgm:prSet/>
      <dgm:spPr/>
      <dgm:t>
        <a:bodyPr/>
        <a:lstStyle/>
        <a:p>
          <a:endParaRPr lang="en-US"/>
        </a:p>
      </dgm:t>
    </dgm:pt>
    <dgm:pt modelId="{FA971DE2-E7C9-470C-9376-1DFAE03B59A9}" type="sibTrans" cxnId="{6AB13CCF-02D8-49D8-890B-AE68DBFE23A8}">
      <dgm:prSet/>
      <dgm:spPr/>
      <dgm:t>
        <a:bodyPr/>
        <a:lstStyle/>
        <a:p>
          <a:endParaRPr lang="en-US"/>
        </a:p>
      </dgm:t>
    </dgm:pt>
    <dgm:pt modelId="{7197D29C-F05E-406C-AE9F-4140D007114C}">
      <dgm:prSet phldrT="[Text]"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Net change in cash</a:t>
          </a:r>
        </a:p>
      </dgm:t>
    </dgm:pt>
    <dgm:pt modelId="{E482190B-CADC-42BF-BA2A-637A706605EE}" type="parTrans" cxnId="{7A2C4216-051D-492E-9188-36A44D7D625B}">
      <dgm:prSet/>
      <dgm:spPr/>
      <dgm:t>
        <a:bodyPr/>
        <a:lstStyle/>
        <a:p>
          <a:endParaRPr lang="en-US"/>
        </a:p>
      </dgm:t>
    </dgm:pt>
    <dgm:pt modelId="{ACF6E140-116C-4DC2-8638-4B1323D79D7C}" type="sibTrans" cxnId="{7A2C4216-051D-492E-9188-36A44D7D625B}">
      <dgm:prSet/>
      <dgm:spPr/>
      <dgm:t>
        <a:bodyPr/>
        <a:lstStyle/>
        <a:p>
          <a:endParaRPr lang="en-US"/>
        </a:p>
      </dgm:t>
    </dgm:pt>
    <dgm:pt modelId="{1DB47F26-F9E9-47B3-9D57-8C2C2892418A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Cash used or generated</a:t>
          </a:r>
        </a:p>
      </dgm:t>
    </dgm:pt>
    <dgm:pt modelId="{F95BEFC6-D641-4B3D-A2AB-DE5C1F1809DA}" type="parTrans" cxnId="{685DEBC7-83D3-440A-B7CA-5C3CD3ACE34C}">
      <dgm:prSet/>
      <dgm:spPr/>
      <dgm:t>
        <a:bodyPr/>
        <a:lstStyle/>
        <a:p>
          <a:endParaRPr lang="en-US"/>
        </a:p>
      </dgm:t>
    </dgm:pt>
    <dgm:pt modelId="{372F0163-688D-49B6-9216-D60609384EFE}" type="sibTrans" cxnId="{685DEBC7-83D3-440A-B7CA-5C3CD3ACE34C}">
      <dgm:prSet/>
      <dgm:spPr/>
      <dgm:t>
        <a:bodyPr/>
        <a:lstStyle/>
        <a:p>
          <a:endParaRPr lang="en-US"/>
        </a:p>
      </dgm:t>
    </dgm:pt>
    <dgm:pt modelId="{CB115E32-5D2F-4E32-BD4E-EBC32F7CA32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Agrees with balance sheet</a:t>
          </a:r>
        </a:p>
      </dgm:t>
    </dgm:pt>
    <dgm:pt modelId="{7D75C54E-B158-4742-A8DD-0BC0F66D0425}" type="parTrans" cxnId="{3A6AD38A-58CA-4FD0-AEDE-93CFB60B8C3E}">
      <dgm:prSet/>
      <dgm:spPr/>
      <dgm:t>
        <a:bodyPr/>
        <a:lstStyle/>
        <a:p>
          <a:endParaRPr lang="en-US"/>
        </a:p>
      </dgm:t>
    </dgm:pt>
    <dgm:pt modelId="{A7A1C097-CFE0-48F6-8FDF-E611A59C2C22}" type="sibTrans" cxnId="{3A6AD38A-58CA-4FD0-AEDE-93CFB60B8C3E}">
      <dgm:prSet/>
      <dgm:spPr/>
      <dgm:t>
        <a:bodyPr/>
        <a:lstStyle/>
        <a:p>
          <a:endParaRPr lang="en-US"/>
        </a:p>
      </dgm:t>
    </dgm:pt>
    <dgm:pt modelId="{181A21A5-37BA-4EEF-A3BE-3746C4EB6C5B}" type="pres">
      <dgm:prSet presAssocID="{112085E5-9AF7-4E62-B835-8EB8A8D147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4CFE0C-7E5E-4CC4-9CB0-B40851659FCD}" type="pres">
      <dgm:prSet presAssocID="{5551A8C0-ED7F-470E-9A21-25E1B9C9F017}" presName="root" presStyleCnt="0"/>
      <dgm:spPr/>
    </dgm:pt>
    <dgm:pt modelId="{8EE343DB-10E0-4897-B2D5-C8FA8F32EBA5}" type="pres">
      <dgm:prSet presAssocID="{5551A8C0-ED7F-470E-9A21-25E1B9C9F017}" presName="rootComposite" presStyleCnt="0"/>
      <dgm:spPr/>
    </dgm:pt>
    <dgm:pt modelId="{65F2DD67-AC88-495D-A481-2458375605BB}" type="pres">
      <dgm:prSet presAssocID="{5551A8C0-ED7F-470E-9A21-25E1B9C9F017}" presName="rootText" presStyleLbl="node1" presStyleIdx="0" presStyleCnt="3"/>
      <dgm:spPr/>
    </dgm:pt>
    <dgm:pt modelId="{61D1BADB-B1B8-4BA0-A227-64AE98770865}" type="pres">
      <dgm:prSet presAssocID="{5551A8C0-ED7F-470E-9A21-25E1B9C9F017}" presName="rootConnector" presStyleLbl="node1" presStyleIdx="0" presStyleCnt="3"/>
      <dgm:spPr/>
    </dgm:pt>
    <dgm:pt modelId="{5046D9F1-A108-4D26-B909-A5A5642C13EE}" type="pres">
      <dgm:prSet presAssocID="{5551A8C0-ED7F-470E-9A21-25E1B9C9F017}" presName="childShape" presStyleCnt="0"/>
      <dgm:spPr/>
    </dgm:pt>
    <dgm:pt modelId="{5353BC5C-FB51-47AF-A6DC-BAC37D2CCD2D}" type="pres">
      <dgm:prSet presAssocID="{41DF3A8B-8C59-457A-8DF1-8946C46E5D74}" presName="Name13" presStyleLbl="parChTrans1D2" presStyleIdx="0" presStyleCnt="6"/>
      <dgm:spPr/>
    </dgm:pt>
    <dgm:pt modelId="{A8899A28-85F1-41BA-B639-B573A1CBB73A}" type="pres">
      <dgm:prSet presAssocID="{C33F8662-EC26-46BF-93AF-F95323839AF7}" presName="childText" presStyleLbl="bgAcc1" presStyleIdx="0" presStyleCnt="6">
        <dgm:presLayoutVars>
          <dgm:bulletEnabled val="1"/>
        </dgm:presLayoutVars>
      </dgm:prSet>
      <dgm:spPr/>
    </dgm:pt>
    <dgm:pt modelId="{C82EE047-9CD8-4480-A86A-B9821EE7DDCD}" type="pres">
      <dgm:prSet presAssocID="{559EDF32-5DB3-4C1D-9B5C-54B55A4BC4E0}" presName="Name13" presStyleLbl="parChTrans1D2" presStyleIdx="1" presStyleCnt="6"/>
      <dgm:spPr/>
    </dgm:pt>
    <dgm:pt modelId="{52AF2694-5896-4A52-87F0-5B7FF2D8F3EE}" type="pres">
      <dgm:prSet presAssocID="{23975CE4-D01F-4D16-9277-94356F520AFC}" presName="childText" presStyleLbl="bgAcc1" presStyleIdx="1" presStyleCnt="6">
        <dgm:presLayoutVars>
          <dgm:bulletEnabled val="1"/>
        </dgm:presLayoutVars>
      </dgm:prSet>
      <dgm:spPr/>
    </dgm:pt>
    <dgm:pt modelId="{55C8D595-11FA-4163-AC4D-BB15AB3E5629}" type="pres">
      <dgm:prSet presAssocID="{AAC81DA5-9A0B-4417-89F5-AF971A6D4807}" presName="root" presStyleCnt="0"/>
      <dgm:spPr/>
    </dgm:pt>
    <dgm:pt modelId="{39F480FF-1FC4-4268-92D4-2345D0CCBC77}" type="pres">
      <dgm:prSet presAssocID="{AAC81DA5-9A0B-4417-89F5-AF971A6D4807}" presName="rootComposite" presStyleCnt="0"/>
      <dgm:spPr/>
    </dgm:pt>
    <dgm:pt modelId="{72943A3E-F9A6-40FA-B57F-44E3F49A6DCF}" type="pres">
      <dgm:prSet presAssocID="{AAC81DA5-9A0B-4417-89F5-AF971A6D4807}" presName="rootText" presStyleLbl="node1" presStyleIdx="1" presStyleCnt="3"/>
      <dgm:spPr/>
    </dgm:pt>
    <dgm:pt modelId="{1CF1FE76-E010-41CE-8E3C-92316DA8B80D}" type="pres">
      <dgm:prSet presAssocID="{AAC81DA5-9A0B-4417-89F5-AF971A6D4807}" presName="rootConnector" presStyleLbl="node1" presStyleIdx="1" presStyleCnt="3"/>
      <dgm:spPr/>
    </dgm:pt>
    <dgm:pt modelId="{5683A475-44F8-48F1-A768-E9F7C6632E5D}" type="pres">
      <dgm:prSet presAssocID="{AAC81DA5-9A0B-4417-89F5-AF971A6D4807}" presName="childShape" presStyleCnt="0"/>
      <dgm:spPr/>
    </dgm:pt>
    <dgm:pt modelId="{24ED9C78-A629-4A46-B03C-D97360E99AC0}" type="pres">
      <dgm:prSet presAssocID="{6414EDCB-4374-4C57-A541-7A7A1D0AF1E4}" presName="Name13" presStyleLbl="parChTrans1D2" presStyleIdx="2" presStyleCnt="6"/>
      <dgm:spPr/>
    </dgm:pt>
    <dgm:pt modelId="{0AFC5395-A94B-4AD9-A18C-2680BD6F645E}" type="pres">
      <dgm:prSet presAssocID="{C57D56F0-9A16-4666-98A7-ED16B960F161}" presName="childText" presStyleLbl="bgAcc1" presStyleIdx="2" presStyleCnt="6">
        <dgm:presLayoutVars>
          <dgm:bulletEnabled val="1"/>
        </dgm:presLayoutVars>
      </dgm:prSet>
      <dgm:spPr/>
    </dgm:pt>
    <dgm:pt modelId="{2B2FEDC7-0D1E-4BB9-ABA0-6566EA345BD4}" type="pres">
      <dgm:prSet presAssocID="{9F88D366-D735-42A5-8951-9873A6D013EB}" presName="Name13" presStyleLbl="parChTrans1D2" presStyleIdx="3" presStyleCnt="6"/>
      <dgm:spPr/>
    </dgm:pt>
    <dgm:pt modelId="{083D0599-00C9-403D-B80F-79ABD29CB52B}" type="pres">
      <dgm:prSet presAssocID="{27D638F4-1FEC-4DFF-B21F-BFB34AF7B0FE}" presName="childText" presStyleLbl="bgAcc1" presStyleIdx="3" presStyleCnt="6">
        <dgm:presLayoutVars>
          <dgm:bulletEnabled val="1"/>
        </dgm:presLayoutVars>
      </dgm:prSet>
      <dgm:spPr/>
    </dgm:pt>
    <dgm:pt modelId="{861C9A84-5BBF-47BB-9CAC-8594D6C9A660}" type="pres">
      <dgm:prSet presAssocID="{7197D29C-F05E-406C-AE9F-4140D007114C}" presName="root" presStyleCnt="0"/>
      <dgm:spPr/>
    </dgm:pt>
    <dgm:pt modelId="{A5D43AD8-985E-45BC-8E4B-D60C8F6C17AC}" type="pres">
      <dgm:prSet presAssocID="{7197D29C-F05E-406C-AE9F-4140D007114C}" presName="rootComposite" presStyleCnt="0"/>
      <dgm:spPr/>
    </dgm:pt>
    <dgm:pt modelId="{CFCF2B8F-C417-44C8-922F-4CB5F52CBFA9}" type="pres">
      <dgm:prSet presAssocID="{7197D29C-F05E-406C-AE9F-4140D007114C}" presName="rootText" presStyleLbl="node1" presStyleIdx="2" presStyleCnt="3"/>
      <dgm:spPr/>
    </dgm:pt>
    <dgm:pt modelId="{A96F4827-48F0-458D-B43B-B9FEA789033B}" type="pres">
      <dgm:prSet presAssocID="{7197D29C-F05E-406C-AE9F-4140D007114C}" presName="rootConnector" presStyleLbl="node1" presStyleIdx="2" presStyleCnt="3"/>
      <dgm:spPr/>
    </dgm:pt>
    <dgm:pt modelId="{3613B64D-15E6-464C-AC99-F896ADFCA392}" type="pres">
      <dgm:prSet presAssocID="{7197D29C-F05E-406C-AE9F-4140D007114C}" presName="childShape" presStyleCnt="0"/>
      <dgm:spPr/>
    </dgm:pt>
    <dgm:pt modelId="{A5602843-B5E1-48F4-AE41-DE105F6A9AAA}" type="pres">
      <dgm:prSet presAssocID="{F95BEFC6-D641-4B3D-A2AB-DE5C1F1809DA}" presName="Name13" presStyleLbl="parChTrans1D2" presStyleIdx="4" presStyleCnt="6"/>
      <dgm:spPr/>
    </dgm:pt>
    <dgm:pt modelId="{E7A37A32-6C80-4A87-9F6B-01D637A1E1EA}" type="pres">
      <dgm:prSet presAssocID="{1DB47F26-F9E9-47B3-9D57-8C2C2892418A}" presName="childText" presStyleLbl="bgAcc1" presStyleIdx="4" presStyleCnt="6">
        <dgm:presLayoutVars>
          <dgm:bulletEnabled val="1"/>
        </dgm:presLayoutVars>
      </dgm:prSet>
      <dgm:spPr/>
    </dgm:pt>
    <dgm:pt modelId="{E562209D-32A1-4077-A8C5-FB075F5EC774}" type="pres">
      <dgm:prSet presAssocID="{7D75C54E-B158-4742-A8DD-0BC0F66D0425}" presName="Name13" presStyleLbl="parChTrans1D2" presStyleIdx="5" presStyleCnt="6"/>
      <dgm:spPr/>
    </dgm:pt>
    <dgm:pt modelId="{B277E364-2055-4BF1-8066-F0BA81553613}" type="pres">
      <dgm:prSet presAssocID="{CB115E32-5D2F-4E32-BD4E-EBC32F7CA32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E059901-8D91-401A-882A-3761471FA25A}" type="presOf" srcId="{AAC81DA5-9A0B-4417-89F5-AF971A6D4807}" destId="{1CF1FE76-E010-41CE-8E3C-92316DA8B80D}" srcOrd="1" destOrd="0" presId="urn:microsoft.com/office/officeart/2005/8/layout/hierarchy3"/>
    <dgm:cxn modelId="{3DBB610A-58F7-428D-88F2-FD491F9D91C8}" type="presOf" srcId="{C57D56F0-9A16-4666-98A7-ED16B960F161}" destId="{0AFC5395-A94B-4AD9-A18C-2680BD6F645E}" srcOrd="0" destOrd="0" presId="urn:microsoft.com/office/officeart/2005/8/layout/hierarchy3"/>
    <dgm:cxn modelId="{D5A62D0D-5137-47BF-8608-96F40CF9FF09}" srcId="{AAC81DA5-9A0B-4417-89F5-AF971A6D4807}" destId="{C57D56F0-9A16-4666-98A7-ED16B960F161}" srcOrd="0" destOrd="0" parTransId="{6414EDCB-4374-4C57-A541-7A7A1D0AF1E4}" sibTransId="{71CD5126-0682-4D9B-A9AE-2D626B486093}"/>
    <dgm:cxn modelId="{FFC0610F-1F69-4135-A83C-5B00721DB3FC}" type="presOf" srcId="{41DF3A8B-8C59-457A-8DF1-8946C46E5D74}" destId="{5353BC5C-FB51-47AF-A6DC-BAC37D2CCD2D}" srcOrd="0" destOrd="0" presId="urn:microsoft.com/office/officeart/2005/8/layout/hierarchy3"/>
    <dgm:cxn modelId="{7A2C4216-051D-492E-9188-36A44D7D625B}" srcId="{112085E5-9AF7-4E62-B835-8EB8A8D147AA}" destId="{7197D29C-F05E-406C-AE9F-4140D007114C}" srcOrd="2" destOrd="0" parTransId="{E482190B-CADC-42BF-BA2A-637A706605EE}" sibTransId="{ACF6E140-116C-4DC2-8638-4B1323D79D7C}"/>
    <dgm:cxn modelId="{99824425-C968-4D9A-948B-5561A40D4C85}" type="presOf" srcId="{559EDF32-5DB3-4C1D-9B5C-54B55A4BC4E0}" destId="{C82EE047-9CD8-4480-A86A-B9821EE7DDCD}" srcOrd="0" destOrd="0" presId="urn:microsoft.com/office/officeart/2005/8/layout/hierarchy3"/>
    <dgm:cxn modelId="{69A45B27-9A44-4B78-BC13-3F3C1C45A556}" type="presOf" srcId="{CB115E32-5D2F-4E32-BD4E-EBC32F7CA327}" destId="{B277E364-2055-4BF1-8066-F0BA81553613}" srcOrd="0" destOrd="0" presId="urn:microsoft.com/office/officeart/2005/8/layout/hierarchy3"/>
    <dgm:cxn modelId="{1D47263C-95F8-4034-871A-EED75CDBE230}" type="presOf" srcId="{AAC81DA5-9A0B-4417-89F5-AF971A6D4807}" destId="{72943A3E-F9A6-40FA-B57F-44E3F49A6DCF}" srcOrd="0" destOrd="0" presId="urn:microsoft.com/office/officeart/2005/8/layout/hierarchy3"/>
    <dgm:cxn modelId="{009CF13D-07EE-4693-8EA1-927DBCFCAE49}" type="presOf" srcId="{23975CE4-D01F-4D16-9277-94356F520AFC}" destId="{52AF2694-5896-4A52-87F0-5B7FF2D8F3EE}" srcOrd="0" destOrd="0" presId="urn:microsoft.com/office/officeart/2005/8/layout/hierarchy3"/>
    <dgm:cxn modelId="{B012EF5B-DA78-4C1C-B03E-3BF60ABD9D48}" type="presOf" srcId="{5551A8C0-ED7F-470E-9A21-25E1B9C9F017}" destId="{65F2DD67-AC88-495D-A481-2458375605BB}" srcOrd="0" destOrd="0" presId="urn:microsoft.com/office/officeart/2005/8/layout/hierarchy3"/>
    <dgm:cxn modelId="{05C51670-51E5-4BEA-BDFB-A006F2467566}" type="presOf" srcId="{6414EDCB-4374-4C57-A541-7A7A1D0AF1E4}" destId="{24ED9C78-A629-4A46-B03C-D97360E99AC0}" srcOrd="0" destOrd="0" presId="urn:microsoft.com/office/officeart/2005/8/layout/hierarchy3"/>
    <dgm:cxn modelId="{08625A57-F501-4B93-883D-C568332022F6}" type="presOf" srcId="{7D75C54E-B158-4742-A8DD-0BC0F66D0425}" destId="{E562209D-32A1-4077-A8C5-FB075F5EC774}" srcOrd="0" destOrd="0" presId="urn:microsoft.com/office/officeart/2005/8/layout/hierarchy3"/>
    <dgm:cxn modelId="{969AEF57-6514-4AAF-997D-CC8B71D756F3}" type="presOf" srcId="{112085E5-9AF7-4E62-B835-8EB8A8D147AA}" destId="{181A21A5-37BA-4EEF-A3BE-3746C4EB6C5B}" srcOrd="0" destOrd="0" presId="urn:microsoft.com/office/officeart/2005/8/layout/hierarchy3"/>
    <dgm:cxn modelId="{4DE5B281-5181-46AE-87F5-3F3332B814E2}" type="presOf" srcId="{9F88D366-D735-42A5-8951-9873A6D013EB}" destId="{2B2FEDC7-0D1E-4BB9-ABA0-6566EA345BD4}" srcOrd="0" destOrd="0" presId="urn:microsoft.com/office/officeart/2005/8/layout/hierarchy3"/>
    <dgm:cxn modelId="{4B1B0888-97DF-44DD-A6D7-CCF735F1ED37}" srcId="{112085E5-9AF7-4E62-B835-8EB8A8D147AA}" destId="{AAC81DA5-9A0B-4417-89F5-AF971A6D4807}" srcOrd="1" destOrd="0" parTransId="{F0CB6512-D536-4C1C-80D3-23A5FC6704BF}" sibTransId="{A170A8D4-513E-4CEE-88F9-F51EDFC0684A}"/>
    <dgm:cxn modelId="{3A6AD38A-58CA-4FD0-AEDE-93CFB60B8C3E}" srcId="{7197D29C-F05E-406C-AE9F-4140D007114C}" destId="{CB115E32-5D2F-4E32-BD4E-EBC32F7CA327}" srcOrd="1" destOrd="0" parTransId="{7D75C54E-B158-4742-A8DD-0BC0F66D0425}" sibTransId="{A7A1C097-CFE0-48F6-8FDF-E611A59C2C22}"/>
    <dgm:cxn modelId="{3E753295-6702-4B4B-ABCB-077C69C23D2C}" type="presOf" srcId="{F95BEFC6-D641-4B3D-A2AB-DE5C1F1809DA}" destId="{A5602843-B5E1-48F4-AE41-DE105F6A9AAA}" srcOrd="0" destOrd="0" presId="urn:microsoft.com/office/officeart/2005/8/layout/hierarchy3"/>
    <dgm:cxn modelId="{AE8F8AA0-0959-4D2C-80F3-D93BE565B32C}" type="presOf" srcId="{C33F8662-EC26-46BF-93AF-F95323839AF7}" destId="{A8899A28-85F1-41BA-B639-B573A1CBB73A}" srcOrd="0" destOrd="0" presId="urn:microsoft.com/office/officeart/2005/8/layout/hierarchy3"/>
    <dgm:cxn modelId="{861481A6-8973-4E48-9FB4-6725A41EC5D8}" srcId="{5551A8C0-ED7F-470E-9A21-25E1B9C9F017}" destId="{23975CE4-D01F-4D16-9277-94356F520AFC}" srcOrd="1" destOrd="0" parTransId="{559EDF32-5DB3-4C1D-9B5C-54B55A4BC4E0}" sibTransId="{5EF5BA72-B4FD-4A5F-B54B-55437C36F8A1}"/>
    <dgm:cxn modelId="{76A99ABE-89E6-4E60-AF5E-911AD9256391}" type="presOf" srcId="{27D638F4-1FEC-4DFF-B21F-BFB34AF7B0FE}" destId="{083D0599-00C9-403D-B80F-79ABD29CB52B}" srcOrd="0" destOrd="0" presId="urn:microsoft.com/office/officeart/2005/8/layout/hierarchy3"/>
    <dgm:cxn modelId="{685DEBC7-83D3-440A-B7CA-5C3CD3ACE34C}" srcId="{7197D29C-F05E-406C-AE9F-4140D007114C}" destId="{1DB47F26-F9E9-47B3-9D57-8C2C2892418A}" srcOrd="0" destOrd="0" parTransId="{F95BEFC6-D641-4B3D-A2AB-DE5C1F1809DA}" sibTransId="{372F0163-688D-49B6-9216-D60609384EFE}"/>
    <dgm:cxn modelId="{0430D8CB-10D3-4C09-957B-E3996E914F58}" type="presOf" srcId="{7197D29C-F05E-406C-AE9F-4140D007114C}" destId="{A96F4827-48F0-458D-B43B-B9FEA789033B}" srcOrd="1" destOrd="0" presId="urn:microsoft.com/office/officeart/2005/8/layout/hierarchy3"/>
    <dgm:cxn modelId="{6AB13CCF-02D8-49D8-890B-AE68DBFE23A8}" srcId="{AAC81DA5-9A0B-4417-89F5-AF971A6D4807}" destId="{27D638F4-1FEC-4DFF-B21F-BFB34AF7B0FE}" srcOrd="1" destOrd="0" parTransId="{9F88D366-D735-42A5-8951-9873A6D013EB}" sibTransId="{FA971DE2-E7C9-470C-9376-1DFAE03B59A9}"/>
    <dgm:cxn modelId="{6CECDBCF-95E3-4E47-8D8E-497F982B7EBE}" type="presOf" srcId="{1DB47F26-F9E9-47B3-9D57-8C2C2892418A}" destId="{E7A37A32-6C80-4A87-9F6B-01D637A1E1EA}" srcOrd="0" destOrd="0" presId="urn:microsoft.com/office/officeart/2005/8/layout/hierarchy3"/>
    <dgm:cxn modelId="{9DA99AD0-9E3D-4490-BAE8-BF03D8927E80}" srcId="{5551A8C0-ED7F-470E-9A21-25E1B9C9F017}" destId="{C33F8662-EC26-46BF-93AF-F95323839AF7}" srcOrd="0" destOrd="0" parTransId="{41DF3A8B-8C59-457A-8DF1-8946C46E5D74}" sibTransId="{19507592-E529-4B75-8EB0-49D90F6A0D5C}"/>
    <dgm:cxn modelId="{319C0BE5-095B-4DB0-988E-F5BBDAF16518}" type="presOf" srcId="{5551A8C0-ED7F-470E-9A21-25E1B9C9F017}" destId="{61D1BADB-B1B8-4BA0-A227-64AE98770865}" srcOrd="1" destOrd="0" presId="urn:microsoft.com/office/officeart/2005/8/layout/hierarchy3"/>
    <dgm:cxn modelId="{74DB61E6-118B-4649-B568-23CFD2867C4A}" type="presOf" srcId="{7197D29C-F05E-406C-AE9F-4140D007114C}" destId="{CFCF2B8F-C417-44C8-922F-4CB5F52CBFA9}" srcOrd="0" destOrd="0" presId="urn:microsoft.com/office/officeart/2005/8/layout/hierarchy3"/>
    <dgm:cxn modelId="{2E82B9FF-BC15-4F99-9F0A-80B186828262}" srcId="{112085E5-9AF7-4E62-B835-8EB8A8D147AA}" destId="{5551A8C0-ED7F-470E-9A21-25E1B9C9F017}" srcOrd="0" destOrd="0" parTransId="{70FEDA9E-35E3-43E7-9022-D0A2F23088F5}" sibTransId="{BFB969F9-69B7-43DA-AA8B-77A04397818F}"/>
    <dgm:cxn modelId="{16F4325F-E0F3-40A7-BAF3-2950DEB98F8E}" type="presParOf" srcId="{181A21A5-37BA-4EEF-A3BE-3746C4EB6C5B}" destId="{104CFE0C-7E5E-4CC4-9CB0-B40851659FCD}" srcOrd="0" destOrd="0" presId="urn:microsoft.com/office/officeart/2005/8/layout/hierarchy3"/>
    <dgm:cxn modelId="{0838FAD3-0B73-4ABC-939A-B318746EBDEB}" type="presParOf" srcId="{104CFE0C-7E5E-4CC4-9CB0-B40851659FCD}" destId="{8EE343DB-10E0-4897-B2D5-C8FA8F32EBA5}" srcOrd="0" destOrd="0" presId="urn:microsoft.com/office/officeart/2005/8/layout/hierarchy3"/>
    <dgm:cxn modelId="{8A10ECCA-430B-467D-8736-422231922C76}" type="presParOf" srcId="{8EE343DB-10E0-4897-B2D5-C8FA8F32EBA5}" destId="{65F2DD67-AC88-495D-A481-2458375605BB}" srcOrd="0" destOrd="0" presId="urn:microsoft.com/office/officeart/2005/8/layout/hierarchy3"/>
    <dgm:cxn modelId="{1A3DEF6F-1327-4898-86F5-229CEA9622EA}" type="presParOf" srcId="{8EE343DB-10E0-4897-B2D5-C8FA8F32EBA5}" destId="{61D1BADB-B1B8-4BA0-A227-64AE98770865}" srcOrd="1" destOrd="0" presId="urn:microsoft.com/office/officeart/2005/8/layout/hierarchy3"/>
    <dgm:cxn modelId="{679EA44C-499D-4F75-A81C-FA98B0B63385}" type="presParOf" srcId="{104CFE0C-7E5E-4CC4-9CB0-B40851659FCD}" destId="{5046D9F1-A108-4D26-B909-A5A5642C13EE}" srcOrd="1" destOrd="0" presId="urn:microsoft.com/office/officeart/2005/8/layout/hierarchy3"/>
    <dgm:cxn modelId="{151D181E-EC30-4D45-90BF-0A3015A87C76}" type="presParOf" srcId="{5046D9F1-A108-4D26-B909-A5A5642C13EE}" destId="{5353BC5C-FB51-47AF-A6DC-BAC37D2CCD2D}" srcOrd="0" destOrd="0" presId="urn:microsoft.com/office/officeart/2005/8/layout/hierarchy3"/>
    <dgm:cxn modelId="{2A6D4440-30A5-4644-BAD7-B8012D78507F}" type="presParOf" srcId="{5046D9F1-A108-4D26-B909-A5A5642C13EE}" destId="{A8899A28-85F1-41BA-B639-B573A1CBB73A}" srcOrd="1" destOrd="0" presId="urn:microsoft.com/office/officeart/2005/8/layout/hierarchy3"/>
    <dgm:cxn modelId="{B5C70A05-0A5C-4A4E-837B-395ADBCF3DC3}" type="presParOf" srcId="{5046D9F1-A108-4D26-B909-A5A5642C13EE}" destId="{C82EE047-9CD8-4480-A86A-B9821EE7DDCD}" srcOrd="2" destOrd="0" presId="urn:microsoft.com/office/officeart/2005/8/layout/hierarchy3"/>
    <dgm:cxn modelId="{FE5B5EFA-3F76-4ADA-9DB7-7BE3A12A77F9}" type="presParOf" srcId="{5046D9F1-A108-4D26-B909-A5A5642C13EE}" destId="{52AF2694-5896-4A52-87F0-5B7FF2D8F3EE}" srcOrd="3" destOrd="0" presId="urn:microsoft.com/office/officeart/2005/8/layout/hierarchy3"/>
    <dgm:cxn modelId="{66405967-6866-478F-87DF-E496BFA5E375}" type="presParOf" srcId="{181A21A5-37BA-4EEF-A3BE-3746C4EB6C5B}" destId="{55C8D595-11FA-4163-AC4D-BB15AB3E5629}" srcOrd="1" destOrd="0" presId="urn:microsoft.com/office/officeart/2005/8/layout/hierarchy3"/>
    <dgm:cxn modelId="{A8EA0D09-A52A-4DC9-85EA-6B441F2BA2F8}" type="presParOf" srcId="{55C8D595-11FA-4163-AC4D-BB15AB3E5629}" destId="{39F480FF-1FC4-4268-92D4-2345D0CCBC77}" srcOrd="0" destOrd="0" presId="urn:microsoft.com/office/officeart/2005/8/layout/hierarchy3"/>
    <dgm:cxn modelId="{09F5BE14-50A2-44C0-8AA2-ED70810B00A7}" type="presParOf" srcId="{39F480FF-1FC4-4268-92D4-2345D0CCBC77}" destId="{72943A3E-F9A6-40FA-B57F-44E3F49A6DCF}" srcOrd="0" destOrd="0" presId="urn:microsoft.com/office/officeart/2005/8/layout/hierarchy3"/>
    <dgm:cxn modelId="{5074F53C-A5A2-44D4-94F4-65780CA3623E}" type="presParOf" srcId="{39F480FF-1FC4-4268-92D4-2345D0CCBC77}" destId="{1CF1FE76-E010-41CE-8E3C-92316DA8B80D}" srcOrd="1" destOrd="0" presId="urn:microsoft.com/office/officeart/2005/8/layout/hierarchy3"/>
    <dgm:cxn modelId="{7BFAFFCC-6153-40F0-A610-549C79F970C4}" type="presParOf" srcId="{55C8D595-11FA-4163-AC4D-BB15AB3E5629}" destId="{5683A475-44F8-48F1-A768-E9F7C6632E5D}" srcOrd="1" destOrd="0" presId="urn:microsoft.com/office/officeart/2005/8/layout/hierarchy3"/>
    <dgm:cxn modelId="{C162AA5A-93B0-4406-A9B2-2765F9562B26}" type="presParOf" srcId="{5683A475-44F8-48F1-A768-E9F7C6632E5D}" destId="{24ED9C78-A629-4A46-B03C-D97360E99AC0}" srcOrd="0" destOrd="0" presId="urn:microsoft.com/office/officeart/2005/8/layout/hierarchy3"/>
    <dgm:cxn modelId="{68606C3D-ECB0-49FA-9011-A8C224F488BD}" type="presParOf" srcId="{5683A475-44F8-48F1-A768-E9F7C6632E5D}" destId="{0AFC5395-A94B-4AD9-A18C-2680BD6F645E}" srcOrd="1" destOrd="0" presId="urn:microsoft.com/office/officeart/2005/8/layout/hierarchy3"/>
    <dgm:cxn modelId="{ED87C0A1-7ECE-485B-9AB0-F1250E58ED35}" type="presParOf" srcId="{5683A475-44F8-48F1-A768-E9F7C6632E5D}" destId="{2B2FEDC7-0D1E-4BB9-ABA0-6566EA345BD4}" srcOrd="2" destOrd="0" presId="urn:microsoft.com/office/officeart/2005/8/layout/hierarchy3"/>
    <dgm:cxn modelId="{EAB24C71-11E6-4084-8698-A81567179BB1}" type="presParOf" srcId="{5683A475-44F8-48F1-A768-E9F7C6632E5D}" destId="{083D0599-00C9-403D-B80F-79ABD29CB52B}" srcOrd="3" destOrd="0" presId="urn:microsoft.com/office/officeart/2005/8/layout/hierarchy3"/>
    <dgm:cxn modelId="{56E4D1DF-4BA6-4F2B-AE0A-C8D85AE931C9}" type="presParOf" srcId="{181A21A5-37BA-4EEF-A3BE-3746C4EB6C5B}" destId="{861C9A84-5BBF-47BB-9CAC-8594D6C9A660}" srcOrd="2" destOrd="0" presId="urn:microsoft.com/office/officeart/2005/8/layout/hierarchy3"/>
    <dgm:cxn modelId="{5806F6DC-4C0E-43AF-B846-D43E146F617D}" type="presParOf" srcId="{861C9A84-5BBF-47BB-9CAC-8594D6C9A660}" destId="{A5D43AD8-985E-45BC-8E4B-D60C8F6C17AC}" srcOrd="0" destOrd="0" presId="urn:microsoft.com/office/officeart/2005/8/layout/hierarchy3"/>
    <dgm:cxn modelId="{F797536B-0E45-499E-A3D5-8F1D017B36BE}" type="presParOf" srcId="{A5D43AD8-985E-45BC-8E4B-D60C8F6C17AC}" destId="{CFCF2B8F-C417-44C8-922F-4CB5F52CBFA9}" srcOrd="0" destOrd="0" presId="urn:microsoft.com/office/officeart/2005/8/layout/hierarchy3"/>
    <dgm:cxn modelId="{A93F9031-F882-4D1A-8153-176320061803}" type="presParOf" srcId="{A5D43AD8-985E-45BC-8E4B-D60C8F6C17AC}" destId="{A96F4827-48F0-458D-B43B-B9FEA789033B}" srcOrd="1" destOrd="0" presId="urn:microsoft.com/office/officeart/2005/8/layout/hierarchy3"/>
    <dgm:cxn modelId="{41A765AC-C530-4B5C-B847-DA90927602E6}" type="presParOf" srcId="{861C9A84-5BBF-47BB-9CAC-8594D6C9A660}" destId="{3613B64D-15E6-464C-AC99-F896ADFCA392}" srcOrd="1" destOrd="0" presId="urn:microsoft.com/office/officeart/2005/8/layout/hierarchy3"/>
    <dgm:cxn modelId="{79857DC4-FD76-427D-9EBF-D009E9917976}" type="presParOf" srcId="{3613B64D-15E6-464C-AC99-F896ADFCA392}" destId="{A5602843-B5E1-48F4-AE41-DE105F6A9AAA}" srcOrd="0" destOrd="0" presId="urn:microsoft.com/office/officeart/2005/8/layout/hierarchy3"/>
    <dgm:cxn modelId="{B1652AD9-3214-4006-8C29-2FA0D3E21E08}" type="presParOf" srcId="{3613B64D-15E6-464C-AC99-F896ADFCA392}" destId="{E7A37A32-6C80-4A87-9F6B-01D637A1E1EA}" srcOrd="1" destOrd="0" presId="urn:microsoft.com/office/officeart/2005/8/layout/hierarchy3"/>
    <dgm:cxn modelId="{98E2BD50-B403-4CB4-AD26-918506BF50E2}" type="presParOf" srcId="{3613B64D-15E6-464C-AC99-F896ADFCA392}" destId="{E562209D-32A1-4077-A8C5-FB075F5EC774}" srcOrd="2" destOrd="0" presId="urn:microsoft.com/office/officeart/2005/8/layout/hierarchy3"/>
    <dgm:cxn modelId="{A865B72B-02BE-4FFB-A217-4D73719A6E29}" type="presParOf" srcId="{3613B64D-15E6-464C-AC99-F896ADFCA392}" destId="{B277E364-2055-4BF1-8066-F0BA8155361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34CCC2-B545-48B5-8806-B48350BDDC2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077BC0-69C0-465F-9238-DD9FA910F7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Page 22 - Fair value measurement for investments is required by accounting standards  </a:t>
          </a:r>
        </a:p>
      </dgm:t>
    </dgm:pt>
    <dgm:pt modelId="{0C8DB584-A1C4-49D8-9F6E-A8EC00B54F03}" type="parTrans" cxnId="{B1617225-7C57-406F-B150-E6C0A68E27C6}">
      <dgm:prSet/>
      <dgm:spPr/>
      <dgm:t>
        <a:bodyPr/>
        <a:lstStyle/>
        <a:p>
          <a:endParaRPr lang="en-US"/>
        </a:p>
      </dgm:t>
    </dgm:pt>
    <dgm:pt modelId="{9ACA004C-D006-41ED-8F5C-30D4F7051D9C}" type="sibTrans" cxnId="{B1617225-7C57-406F-B150-E6C0A68E27C6}">
      <dgm:prSet/>
      <dgm:spPr/>
      <dgm:t>
        <a:bodyPr/>
        <a:lstStyle/>
        <a:p>
          <a:endParaRPr lang="en-US"/>
        </a:p>
      </dgm:t>
    </dgm:pt>
    <dgm:pt modelId="{BE7D703D-9CA8-4FEE-81ED-E0368B0E91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Details industry sectors for stocks and bonds </a:t>
          </a:r>
        </a:p>
      </dgm:t>
    </dgm:pt>
    <dgm:pt modelId="{ACFDF27C-F3E9-4DAD-94C0-CED67E9352E9}" type="parTrans" cxnId="{9B747199-9B2C-4B26-87AD-8E2D8E11FC10}">
      <dgm:prSet/>
      <dgm:spPr/>
      <dgm:t>
        <a:bodyPr/>
        <a:lstStyle/>
        <a:p>
          <a:endParaRPr lang="en-US"/>
        </a:p>
      </dgm:t>
    </dgm:pt>
    <dgm:pt modelId="{A6D8BF18-4B6D-4E39-B083-195E71B479CB}" type="sibTrans" cxnId="{9B747199-9B2C-4B26-87AD-8E2D8E11FC10}">
      <dgm:prSet/>
      <dgm:spPr/>
      <dgm:t>
        <a:bodyPr/>
        <a:lstStyle/>
        <a:p>
          <a:endParaRPr lang="en-US"/>
        </a:p>
      </dgm:t>
    </dgm:pt>
    <dgm:pt modelId="{06CF9F4E-3FE0-46E9-9B17-C1BDCC42F4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Commitments are required to disclose contracts that the organization will have to fulfill in the future – page 23 </a:t>
          </a:r>
        </a:p>
      </dgm:t>
    </dgm:pt>
    <dgm:pt modelId="{74AB61D8-471C-4522-B29F-1C6083BB62AA}" type="parTrans" cxnId="{B569659E-F61D-4CFF-8C10-E3A6B1005DFB}">
      <dgm:prSet/>
      <dgm:spPr/>
      <dgm:t>
        <a:bodyPr/>
        <a:lstStyle/>
        <a:p>
          <a:endParaRPr lang="en-US"/>
        </a:p>
      </dgm:t>
    </dgm:pt>
    <dgm:pt modelId="{BEBEDDD8-1D2B-4AC4-9178-98A8233E3424}" type="sibTrans" cxnId="{B569659E-F61D-4CFF-8C10-E3A6B1005DFB}">
      <dgm:prSet/>
      <dgm:spPr/>
      <dgm:t>
        <a:bodyPr/>
        <a:lstStyle/>
        <a:p>
          <a:endParaRPr lang="en-US"/>
        </a:p>
      </dgm:t>
    </dgm:pt>
    <dgm:pt modelId="{1BBE1553-8508-40D4-AC70-4F91917FF1E6}" type="pres">
      <dgm:prSet presAssocID="{9934CCC2-B545-48B5-8806-B48350BDDC27}" presName="root" presStyleCnt="0">
        <dgm:presLayoutVars>
          <dgm:dir/>
          <dgm:resizeHandles val="exact"/>
        </dgm:presLayoutVars>
      </dgm:prSet>
      <dgm:spPr/>
    </dgm:pt>
    <dgm:pt modelId="{1A9356B1-714F-4E8A-8F17-1943D26D07B8}" type="pres">
      <dgm:prSet presAssocID="{C0077BC0-69C0-465F-9238-DD9FA910F705}" presName="compNode" presStyleCnt="0"/>
      <dgm:spPr/>
    </dgm:pt>
    <dgm:pt modelId="{A686CC87-4BE9-46F8-83A8-180E8C1D97F6}" type="pres">
      <dgm:prSet presAssocID="{C0077BC0-69C0-465F-9238-DD9FA910F705}" presName="bgRect" presStyleLbl="bgShp" presStyleIdx="0" presStyleCnt="3"/>
      <dgm:spPr/>
    </dgm:pt>
    <dgm:pt modelId="{977F2433-3196-4BDD-8165-9A3F90D750D7}" type="pres">
      <dgm:prSet presAssocID="{C0077BC0-69C0-465F-9238-DD9FA910F70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5030337B-6D06-4DC6-8222-26823265C1F4}" type="pres">
      <dgm:prSet presAssocID="{C0077BC0-69C0-465F-9238-DD9FA910F705}" presName="spaceRect" presStyleCnt="0"/>
      <dgm:spPr/>
    </dgm:pt>
    <dgm:pt modelId="{11F04905-F9AF-4DE7-9CA6-0C47519C2B0D}" type="pres">
      <dgm:prSet presAssocID="{C0077BC0-69C0-465F-9238-DD9FA910F705}" presName="parTx" presStyleLbl="revTx" presStyleIdx="0" presStyleCnt="3">
        <dgm:presLayoutVars>
          <dgm:chMax val="0"/>
          <dgm:chPref val="0"/>
        </dgm:presLayoutVars>
      </dgm:prSet>
      <dgm:spPr/>
    </dgm:pt>
    <dgm:pt modelId="{2EAED996-84C4-4BD6-8974-F3A3CD073925}" type="pres">
      <dgm:prSet presAssocID="{9ACA004C-D006-41ED-8F5C-30D4F7051D9C}" presName="sibTrans" presStyleCnt="0"/>
      <dgm:spPr/>
    </dgm:pt>
    <dgm:pt modelId="{21938E59-EA4B-4436-BED4-32BA8A7CBFD3}" type="pres">
      <dgm:prSet presAssocID="{BE7D703D-9CA8-4FEE-81ED-E0368B0E918C}" presName="compNode" presStyleCnt="0"/>
      <dgm:spPr/>
    </dgm:pt>
    <dgm:pt modelId="{170B2582-49C5-4C5B-8F5D-6DF7F0B4AA49}" type="pres">
      <dgm:prSet presAssocID="{BE7D703D-9CA8-4FEE-81ED-E0368B0E918C}" presName="bgRect" presStyleLbl="bgShp" presStyleIdx="1" presStyleCnt="3"/>
      <dgm:spPr/>
    </dgm:pt>
    <dgm:pt modelId="{E932818F-DEDA-489A-A518-887FD3E0A817}" type="pres">
      <dgm:prSet presAssocID="{BE7D703D-9CA8-4FEE-81ED-E0368B0E91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4A53EC2-5809-4CE9-947F-A2993EA415A6}" type="pres">
      <dgm:prSet presAssocID="{BE7D703D-9CA8-4FEE-81ED-E0368B0E918C}" presName="spaceRect" presStyleCnt="0"/>
      <dgm:spPr/>
    </dgm:pt>
    <dgm:pt modelId="{E1D2B077-1622-4322-BB25-39F32151C257}" type="pres">
      <dgm:prSet presAssocID="{BE7D703D-9CA8-4FEE-81ED-E0368B0E918C}" presName="parTx" presStyleLbl="revTx" presStyleIdx="1" presStyleCnt="3">
        <dgm:presLayoutVars>
          <dgm:chMax val="0"/>
          <dgm:chPref val="0"/>
        </dgm:presLayoutVars>
      </dgm:prSet>
      <dgm:spPr/>
    </dgm:pt>
    <dgm:pt modelId="{F9A33702-9D70-425D-8296-0D6A20DEFA4E}" type="pres">
      <dgm:prSet presAssocID="{A6D8BF18-4B6D-4E39-B083-195E71B479CB}" presName="sibTrans" presStyleCnt="0"/>
      <dgm:spPr/>
    </dgm:pt>
    <dgm:pt modelId="{B422663B-C485-49FC-BBDD-16455B7C8FF9}" type="pres">
      <dgm:prSet presAssocID="{06CF9F4E-3FE0-46E9-9B17-C1BDCC42F4A4}" presName="compNode" presStyleCnt="0"/>
      <dgm:spPr/>
    </dgm:pt>
    <dgm:pt modelId="{00E115AE-EF5A-43A8-9C12-8A2FD198F1B3}" type="pres">
      <dgm:prSet presAssocID="{06CF9F4E-3FE0-46E9-9B17-C1BDCC42F4A4}" presName="bgRect" presStyleLbl="bgShp" presStyleIdx="2" presStyleCnt="3"/>
      <dgm:spPr/>
    </dgm:pt>
    <dgm:pt modelId="{CC1FE00A-3BB5-4656-9F3A-7147916A2CA8}" type="pres">
      <dgm:prSet presAssocID="{06CF9F4E-3FE0-46E9-9B17-C1BDCC42F4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5ED0E7B-9804-4CDA-BA4B-24B4A71A249B}" type="pres">
      <dgm:prSet presAssocID="{06CF9F4E-3FE0-46E9-9B17-C1BDCC42F4A4}" presName="spaceRect" presStyleCnt="0"/>
      <dgm:spPr/>
    </dgm:pt>
    <dgm:pt modelId="{BA4CC5B8-311D-4135-8E1D-CC56583801FC}" type="pres">
      <dgm:prSet presAssocID="{06CF9F4E-3FE0-46E9-9B17-C1BDCC42F4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7853E01-89D5-4D4B-8046-5A199771C925}" type="presOf" srcId="{BE7D703D-9CA8-4FEE-81ED-E0368B0E918C}" destId="{E1D2B077-1622-4322-BB25-39F32151C257}" srcOrd="0" destOrd="0" presId="urn:microsoft.com/office/officeart/2018/2/layout/IconVerticalSolidList"/>
    <dgm:cxn modelId="{F8DD040E-287A-45C6-A8FF-235FF296008E}" type="presOf" srcId="{06CF9F4E-3FE0-46E9-9B17-C1BDCC42F4A4}" destId="{BA4CC5B8-311D-4135-8E1D-CC56583801FC}" srcOrd="0" destOrd="0" presId="urn:microsoft.com/office/officeart/2018/2/layout/IconVerticalSolidList"/>
    <dgm:cxn modelId="{B1617225-7C57-406F-B150-E6C0A68E27C6}" srcId="{9934CCC2-B545-48B5-8806-B48350BDDC27}" destId="{C0077BC0-69C0-465F-9238-DD9FA910F705}" srcOrd="0" destOrd="0" parTransId="{0C8DB584-A1C4-49D8-9F6E-A8EC00B54F03}" sibTransId="{9ACA004C-D006-41ED-8F5C-30D4F7051D9C}"/>
    <dgm:cxn modelId="{F74EB28D-A80A-40A8-B4B5-5C1C4CFB8F2F}" type="presOf" srcId="{C0077BC0-69C0-465F-9238-DD9FA910F705}" destId="{11F04905-F9AF-4DE7-9CA6-0C47519C2B0D}" srcOrd="0" destOrd="0" presId="urn:microsoft.com/office/officeart/2018/2/layout/IconVerticalSolidList"/>
    <dgm:cxn modelId="{7AF1EC98-BC76-433D-8CD6-E9DC427511AB}" type="presOf" srcId="{9934CCC2-B545-48B5-8806-B48350BDDC27}" destId="{1BBE1553-8508-40D4-AC70-4F91917FF1E6}" srcOrd="0" destOrd="0" presId="urn:microsoft.com/office/officeart/2018/2/layout/IconVerticalSolidList"/>
    <dgm:cxn modelId="{9B747199-9B2C-4B26-87AD-8E2D8E11FC10}" srcId="{9934CCC2-B545-48B5-8806-B48350BDDC27}" destId="{BE7D703D-9CA8-4FEE-81ED-E0368B0E918C}" srcOrd="1" destOrd="0" parTransId="{ACFDF27C-F3E9-4DAD-94C0-CED67E9352E9}" sibTransId="{A6D8BF18-4B6D-4E39-B083-195E71B479CB}"/>
    <dgm:cxn modelId="{B569659E-F61D-4CFF-8C10-E3A6B1005DFB}" srcId="{9934CCC2-B545-48B5-8806-B48350BDDC27}" destId="{06CF9F4E-3FE0-46E9-9B17-C1BDCC42F4A4}" srcOrd="2" destOrd="0" parTransId="{74AB61D8-471C-4522-B29F-1C6083BB62AA}" sibTransId="{BEBEDDD8-1D2B-4AC4-9178-98A8233E3424}"/>
    <dgm:cxn modelId="{BFFF2182-12B3-4B0A-B9EF-257A6DC6ED6E}" type="presParOf" srcId="{1BBE1553-8508-40D4-AC70-4F91917FF1E6}" destId="{1A9356B1-714F-4E8A-8F17-1943D26D07B8}" srcOrd="0" destOrd="0" presId="urn:microsoft.com/office/officeart/2018/2/layout/IconVerticalSolidList"/>
    <dgm:cxn modelId="{E5602C9F-27BE-4B0B-89DA-6DA90BF9C680}" type="presParOf" srcId="{1A9356B1-714F-4E8A-8F17-1943D26D07B8}" destId="{A686CC87-4BE9-46F8-83A8-180E8C1D97F6}" srcOrd="0" destOrd="0" presId="urn:microsoft.com/office/officeart/2018/2/layout/IconVerticalSolidList"/>
    <dgm:cxn modelId="{675672C8-CD5D-45E3-AA04-63E2D4BBAFEA}" type="presParOf" srcId="{1A9356B1-714F-4E8A-8F17-1943D26D07B8}" destId="{977F2433-3196-4BDD-8165-9A3F90D750D7}" srcOrd="1" destOrd="0" presId="urn:microsoft.com/office/officeart/2018/2/layout/IconVerticalSolidList"/>
    <dgm:cxn modelId="{8B885166-FD49-4CD2-9B22-C7740E1A3DFD}" type="presParOf" srcId="{1A9356B1-714F-4E8A-8F17-1943D26D07B8}" destId="{5030337B-6D06-4DC6-8222-26823265C1F4}" srcOrd="2" destOrd="0" presId="urn:microsoft.com/office/officeart/2018/2/layout/IconVerticalSolidList"/>
    <dgm:cxn modelId="{31C23328-2B48-49B6-BE1D-A27759C7E8D7}" type="presParOf" srcId="{1A9356B1-714F-4E8A-8F17-1943D26D07B8}" destId="{11F04905-F9AF-4DE7-9CA6-0C47519C2B0D}" srcOrd="3" destOrd="0" presId="urn:microsoft.com/office/officeart/2018/2/layout/IconVerticalSolidList"/>
    <dgm:cxn modelId="{FBD890A1-0A4C-4ACA-A669-AC90C69A7534}" type="presParOf" srcId="{1BBE1553-8508-40D4-AC70-4F91917FF1E6}" destId="{2EAED996-84C4-4BD6-8974-F3A3CD073925}" srcOrd="1" destOrd="0" presId="urn:microsoft.com/office/officeart/2018/2/layout/IconVerticalSolidList"/>
    <dgm:cxn modelId="{9FDC2CFD-59E9-4D44-ABD6-769F20ADE6B5}" type="presParOf" srcId="{1BBE1553-8508-40D4-AC70-4F91917FF1E6}" destId="{21938E59-EA4B-4436-BED4-32BA8A7CBFD3}" srcOrd="2" destOrd="0" presId="urn:microsoft.com/office/officeart/2018/2/layout/IconVerticalSolidList"/>
    <dgm:cxn modelId="{D9B15059-EEB5-438C-81AA-B38B92C1F8B6}" type="presParOf" srcId="{21938E59-EA4B-4436-BED4-32BA8A7CBFD3}" destId="{170B2582-49C5-4C5B-8F5D-6DF7F0B4AA49}" srcOrd="0" destOrd="0" presId="urn:microsoft.com/office/officeart/2018/2/layout/IconVerticalSolidList"/>
    <dgm:cxn modelId="{8F0FC394-C860-4EDA-871C-CE05C2EFBB23}" type="presParOf" srcId="{21938E59-EA4B-4436-BED4-32BA8A7CBFD3}" destId="{E932818F-DEDA-489A-A518-887FD3E0A817}" srcOrd="1" destOrd="0" presId="urn:microsoft.com/office/officeart/2018/2/layout/IconVerticalSolidList"/>
    <dgm:cxn modelId="{BC6F05F3-53A2-4239-A346-5E9AC6CD190A}" type="presParOf" srcId="{21938E59-EA4B-4436-BED4-32BA8A7CBFD3}" destId="{04A53EC2-5809-4CE9-947F-A2993EA415A6}" srcOrd="2" destOrd="0" presId="urn:microsoft.com/office/officeart/2018/2/layout/IconVerticalSolidList"/>
    <dgm:cxn modelId="{561AAC92-C987-4261-9580-96EC23804CA7}" type="presParOf" srcId="{21938E59-EA4B-4436-BED4-32BA8A7CBFD3}" destId="{E1D2B077-1622-4322-BB25-39F32151C257}" srcOrd="3" destOrd="0" presId="urn:microsoft.com/office/officeart/2018/2/layout/IconVerticalSolidList"/>
    <dgm:cxn modelId="{89F25CCD-A010-49C7-93FE-D5DCBE58C054}" type="presParOf" srcId="{1BBE1553-8508-40D4-AC70-4F91917FF1E6}" destId="{F9A33702-9D70-425D-8296-0D6A20DEFA4E}" srcOrd="3" destOrd="0" presId="urn:microsoft.com/office/officeart/2018/2/layout/IconVerticalSolidList"/>
    <dgm:cxn modelId="{B8532CFA-B9E6-4E06-A045-3D558341CACC}" type="presParOf" srcId="{1BBE1553-8508-40D4-AC70-4F91917FF1E6}" destId="{B422663B-C485-49FC-BBDD-16455B7C8FF9}" srcOrd="4" destOrd="0" presId="urn:microsoft.com/office/officeart/2018/2/layout/IconVerticalSolidList"/>
    <dgm:cxn modelId="{7DEBEE0F-E941-4C15-9664-BE590B93607D}" type="presParOf" srcId="{B422663B-C485-49FC-BBDD-16455B7C8FF9}" destId="{00E115AE-EF5A-43A8-9C12-8A2FD198F1B3}" srcOrd="0" destOrd="0" presId="urn:microsoft.com/office/officeart/2018/2/layout/IconVerticalSolidList"/>
    <dgm:cxn modelId="{38CB302A-E393-4D94-8398-3D20B5F30034}" type="presParOf" srcId="{B422663B-C485-49FC-BBDD-16455B7C8FF9}" destId="{CC1FE00A-3BB5-4656-9F3A-7147916A2CA8}" srcOrd="1" destOrd="0" presId="urn:microsoft.com/office/officeart/2018/2/layout/IconVerticalSolidList"/>
    <dgm:cxn modelId="{34ACD44C-FB73-4994-A24C-60CEFEA835C5}" type="presParOf" srcId="{B422663B-C485-49FC-BBDD-16455B7C8FF9}" destId="{05ED0E7B-9804-4CDA-BA4B-24B4A71A249B}" srcOrd="2" destOrd="0" presId="urn:microsoft.com/office/officeart/2018/2/layout/IconVerticalSolidList"/>
    <dgm:cxn modelId="{613FBE5D-7AA2-49A0-867B-6F852F0DEC5C}" type="presParOf" srcId="{B422663B-C485-49FC-BBDD-16455B7C8FF9}" destId="{BA4CC5B8-311D-4135-8E1D-CC56583801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61AE7-84D7-4CE6-BDA6-5F08705F60DD}">
      <dsp:nvSpPr>
        <dsp:cNvPr id="0" name=""/>
        <dsp:cNvSpPr/>
      </dsp:nvSpPr>
      <dsp:spPr>
        <a:xfrm rot="5400000">
          <a:off x="4511090" y="-1813606"/>
          <a:ext cx="788315" cy="461670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Arial" panose="020B0604020202020204" pitchFamily="34" charset="0"/>
              <a:cs typeface="Arial" panose="020B0604020202020204" pitchFamily="34" charset="0"/>
            </a:rPr>
            <a:t>Displays our financial position on December 31, 2022</a:t>
          </a:r>
        </a:p>
      </dsp:txBody>
      <dsp:txXfrm rot="-5400000">
        <a:off x="2596896" y="139070"/>
        <a:ext cx="4578222" cy="711351"/>
      </dsp:txXfrm>
    </dsp:sp>
    <dsp:sp modelId="{3E177369-C4AE-4B72-BC4A-563D3912B4C4}">
      <dsp:nvSpPr>
        <dsp:cNvPr id="0" name=""/>
        <dsp:cNvSpPr/>
      </dsp:nvSpPr>
      <dsp:spPr>
        <a:xfrm>
          <a:off x="0" y="2048"/>
          <a:ext cx="2596896" cy="9853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Statement of Financial Position </a:t>
          </a:r>
        </a:p>
      </dsp:txBody>
      <dsp:txXfrm>
        <a:off x="48103" y="50151"/>
        <a:ext cx="2500690" cy="889187"/>
      </dsp:txXfrm>
    </dsp:sp>
    <dsp:sp modelId="{B63B432E-43F0-4242-A915-A23193EE797A}">
      <dsp:nvSpPr>
        <dsp:cNvPr id="0" name=""/>
        <dsp:cNvSpPr/>
      </dsp:nvSpPr>
      <dsp:spPr>
        <a:xfrm rot="5400000">
          <a:off x="4511090" y="-778942"/>
          <a:ext cx="788315" cy="4616704"/>
        </a:xfrm>
        <a:prstGeom prst="round2Same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Arial" panose="020B0604020202020204" pitchFamily="34" charset="0"/>
              <a:cs typeface="Arial" panose="020B0604020202020204" pitchFamily="34" charset="0"/>
            </a:rPr>
            <a:t>Reports our revenues and expenses for the year</a:t>
          </a:r>
        </a:p>
      </dsp:txBody>
      <dsp:txXfrm rot="-5400000">
        <a:off x="2596896" y="1173734"/>
        <a:ext cx="4578222" cy="711351"/>
      </dsp:txXfrm>
    </dsp:sp>
    <dsp:sp modelId="{7EA71FEE-4A1B-41E6-8CE2-115919760AE7}">
      <dsp:nvSpPr>
        <dsp:cNvPr id="0" name=""/>
        <dsp:cNvSpPr/>
      </dsp:nvSpPr>
      <dsp:spPr>
        <a:xfrm>
          <a:off x="0" y="1036712"/>
          <a:ext cx="2596896" cy="98539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Statement of Activities </a:t>
          </a:r>
        </a:p>
      </dsp:txBody>
      <dsp:txXfrm>
        <a:off x="48103" y="1084815"/>
        <a:ext cx="2500690" cy="889187"/>
      </dsp:txXfrm>
    </dsp:sp>
    <dsp:sp modelId="{78DA4060-CF2F-4E96-8761-052E5777979D}">
      <dsp:nvSpPr>
        <dsp:cNvPr id="0" name=""/>
        <dsp:cNvSpPr/>
      </dsp:nvSpPr>
      <dsp:spPr>
        <a:xfrm rot="5400000">
          <a:off x="4511090" y="255720"/>
          <a:ext cx="788315" cy="4616704"/>
        </a:xfrm>
        <a:prstGeom prst="round2Same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Arial" panose="020B0604020202020204" pitchFamily="34" charset="0"/>
              <a:cs typeface="Arial" panose="020B0604020202020204" pitchFamily="34" charset="0"/>
            </a:rPr>
            <a:t>Displays the areas of expenses for the organization </a:t>
          </a:r>
        </a:p>
      </dsp:txBody>
      <dsp:txXfrm rot="-5400000">
        <a:off x="2596896" y="2208396"/>
        <a:ext cx="4578222" cy="711351"/>
      </dsp:txXfrm>
    </dsp:sp>
    <dsp:sp modelId="{205319C9-BD5B-4E29-936E-1B77BFB9EEB4}">
      <dsp:nvSpPr>
        <dsp:cNvPr id="0" name=""/>
        <dsp:cNvSpPr/>
      </dsp:nvSpPr>
      <dsp:spPr>
        <a:xfrm>
          <a:off x="0" y="2071375"/>
          <a:ext cx="2596896" cy="98539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Statement of Functional Expense</a:t>
          </a:r>
        </a:p>
      </dsp:txBody>
      <dsp:txXfrm>
        <a:off x="48103" y="2119478"/>
        <a:ext cx="2500690" cy="889187"/>
      </dsp:txXfrm>
    </dsp:sp>
    <dsp:sp modelId="{9A0A594E-85CC-4193-BEC2-87E5F8C92DFC}">
      <dsp:nvSpPr>
        <dsp:cNvPr id="0" name=""/>
        <dsp:cNvSpPr/>
      </dsp:nvSpPr>
      <dsp:spPr>
        <a:xfrm rot="5400000">
          <a:off x="4511090" y="1290384"/>
          <a:ext cx="788315" cy="461670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Arial" panose="020B0604020202020204" pitchFamily="34" charset="0"/>
              <a:cs typeface="Arial" panose="020B0604020202020204" pitchFamily="34" charset="0"/>
            </a:rPr>
            <a:t>Reports our sources of cash inflows and outflows</a:t>
          </a:r>
        </a:p>
      </dsp:txBody>
      <dsp:txXfrm rot="-5400000">
        <a:off x="2596896" y="3243060"/>
        <a:ext cx="4578222" cy="711351"/>
      </dsp:txXfrm>
    </dsp:sp>
    <dsp:sp modelId="{0B2A7BF0-9049-4BFE-9098-4648EEFAD919}">
      <dsp:nvSpPr>
        <dsp:cNvPr id="0" name=""/>
        <dsp:cNvSpPr/>
      </dsp:nvSpPr>
      <dsp:spPr>
        <a:xfrm>
          <a:off x="0" y="3106039"/>
          <a:ext cx="2596896" cy="98539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Statement of Cash Flows</a:t>
          </a:r>
        </a:p>
      </dsp:txBody>
      <dsp:txXfrm>
        <a:off x="48103" y="3154142"/>
        <a:ext cx="2500690" cy="889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F3ADB-B04E-4AB7-B65B-E7BE7A30C448}">
      <dsp:nvSpPr>
        <dsp:cNvPr id="0" name=""/>
        <dsp:cNvSpPr/>
      </dsp:nvSpPr>
      <dsp:spPr>
        <a:xfrm>
          <a:off x="2916855" y="2314818"/>
          <a:ext cx="1584358" cy="14624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Revenue </a:t>
          </a:r>
        </a:p>
      </dsp:txBody>
      <dsp:txXfrm>
        <a:off x="3148879" y="2528993"/>
        <a:ext cx="1120310" cy="1034131"/>
      </dsp:txXfrm>
    </dsp:sp>
    <dsp:sp modelId="{C2B2D9A4-A9DD-479B-B416-FA38F4694B7D}">
      <dsp:nvSpPr>
        <dsp:cNvPr id="0" name=""/>
        <dsp:cNvSpPr/>
      </dsp:nvSpPr>
      <dsp:spPr>
        <a:xfrm rot="16224869">
          <a:off x="3587219" y="1820428"/>
          <a:ext cx="257619" cy="517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25582" y="1962536"/>
        <a:ext cx="180333" cy="310399"/>
      </dsp:txXfrm>
    </dsp:sp>
    <dsp:sp modelId="{4628908F-6B74-44E2-81D6-DE70071F16A5}">
      <dsp:nvSpPr>
        <dsp:cNvPr id="0" name=""/>
        <dsp:cNvSpPr/>
      </dsp:nvSpPr>
      <dsp:spPr>
        <a:xfrm>
          <a:off x="2810056" y="0"/>
          <a:ext cx="1828796" cy="1828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Literature Sales </a:t>
          </a:r>
        </a:p>
      </dsp:txBody>
      <dsp:txXfrm>
        <a:off x="3077877" y="267821"/>
        <a:ext cx="1293154" cy="1293154"/>
      </dsp:txXfrm>
    </dsp:sp>
    <dsp:sp modelId="{77165182-E60D-480D-BEBD-D08611716869}">
      <dsp:nvSpPr>
        <dsp:cNvPr id="0" name=""/>
        <dsp:cNvSpPr/>
      </dsp:nvSpPr>
      <dsp:spPr>
        <a:xfrm rot="20394245">
          <a:off x="4573751" y="2405726"/>
          <a:ext cx="356933" cy="517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77011" y="2527588"/>
        <a:ext cx="249853" cy="310399"/>
      </dsp:txXfrm>
    </dsp:sp>
    <dsp:sp modelId="{03ACFF67-679A-408C-8BB9-1F150E3BB0C5}">
      <dsp:nvSpPr>
        <dsp:cNvPr id="0" name=""/>
        <dsp:cNvSpPr/>
      </dsp:nvSpPr>
      <dsp:spPr>
        <a:xfrm>
          <a:off x="5008346" y="1009492"/>
          <a:ext cx="2286006" cy="22860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Contributions</a:t>
          </a:r>
        </a:p>
      </dsp:txBody>
      <dsp:txXfrm>
        <a:off x="5343124" y="1344270"/>
        <a:ext cx="1616450" cy="1616450"/>
      </dsp:txXfrm>
    </dsp:sp>
    <dsp:sp modelId="{8430F47F-D550-4CFE-9B65-E29F0F46DA4F}">
      <dsp:nvSpPr>
        <dsp:cNvPr id="0" name=""/>
        <dsp:cNvSpPr/>
      </dsp:nvSpPr>
      <dsp:spPr>
        <a:xfrm rot="3240000">
          <a:off x="4165032" y="3683228"/>
          <a:ext cx="389727" cy="517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189130" y="3739400"/>
        <a:ext cx="272809" cy="310399"/>
      </dsp:txXfrm>
    </dsp:sp>
    <dsp:sp modelId="{B3CE7549-07D0-4FAB-8669-283D95D3CC2C}">
      <dsp:nvSpPr>
        <dsp:cNvPr id="0" name=""/>
        <dsp:cNvSpPr/>
      </dsp:nvSpPr>
      <dsp:spPr>
        <a:xfrm>
          <a:off x="4230042" y="4160155"/>
          <a:ext cx="1462319" cy="12187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Subscription Income </a:t>
          </a:r>
        </a:p>
      </dsp:txBody>
      <dsp:txXfrm>
        <a:off x="4444194" y="4338634"/>
        <a:ext cx="1034015" cy="861771"/>
      </dsp:txXfrm>
    </dsp:sp>
    <dsp:sp modelId="{1C262991-EDB0-40B2-86E5-3044684B3A71}">
      <dsp:nvSpPr>
        <dsp:cNvPr id="0" name=""/>
        <dsp:cNvSpPr/>
      </dsp:nvSpPr>
      <dsp:spPr>
        <a:xfrm rot="7560000">
          <a:off x="2853222" y="3690422"/>
          <a:ext cx="399444" cy="517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948357" y="3745415"/>
        <a:ext cx="279611" cy="310399"/>
      </dsp:txXfrm>
    </dsp:sp>
    <dsp:sp modelId="{62042109-45AE-4712-9386-148EA510F3B1}">
      <dsp:nvSpPr>
        <dsp:cNvPr id="0" name=""/>
        <dsp:cNvSpPr/>
      </dsp:nvSpPr>
      <dsp:spPr>
        <a:xfrm>
          <a:off x="1795167" y="4160219"/>
          <a:ext cx="1323396" cy="12186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Investment Income</a:t>
          </a:r>
        </a:p>
      </dsp:txBody>
      <dsp:txXfrm>
        <a:off x="1988974" y="4338679"/>
        <a:ext cx="935782" cy="861681"/>
      </dsp:txXfrm>
    </dsp:sp>
    <dsp:sp modelId="{E47B5FE7-9EE4-4384-9780-7E7A8771C34B}">
      <dsp:nvSpPr>
        <dsp:cNvPr id="0" name=""/>
        <dsp:cNvSpPr/>
      </dsp:nvSpPr>
      <dsp:spPr>
        <a:xfrm rot="11880000">
          <a:off x="2508924" y="2451145"/>
          <a:ext cx="330489" cy="517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605645" y="2569930"/>
        <a:ext cx="231342" cy="310399"/>
      </dsp:txXfrm>
    </dsp:sp>
    <dsp:sp modelId="{E44FC4F5-A9A0-4CC5-AC59-4BEB71E0A059}">
      <dsp:nvSpPr>
        <dsp:cNvPr id="0" name=""/>
        <dsp:cNvSpPr/>
      </dsp:nvSpPr>
      <dsp:spPr>
        <a:xfrm>
          <a:off x="951462" y="1747675"/>
          <a:ext cx="1463042" cy="12801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Magazine Sales</a:t>
          </a:r>
        </a:p>
      </dsp:txBody>
      <dsp:txXfrm>
        <a:off x="1165720" y="1935150"/>
        <a:ext cx="1034526" cy="905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47EA2-7C1E-476F-BF49-ED2C3E056B44}">
      <dsp:nvSpPr>
        <dsp:cNvPr id="0" name=""/>
        <dsp:cNvSpPr/>
      </dsp:nvSpPr>
      <dsp:spPr>
        <a:xfrm>
          <a:off x="0" y="0"/>
          <a:ext cx="5770880" cy="900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Reserve Fund provides annual transfer to General Fund </a:t>
          </a:r>
        </a:p>
      </dsp:txBody>
      <dsp:txXfrm>
        <a:off x="26377" y="26377"/>
        <a:ext cx="4723000" cy="847812"/>
      </dsp:txXfrm>
    </dsp:sp>
    <dsp:sp modelId="{1CC9CC01-E5D6-4842-AF90-5C077D06AD4F}">
      <dsp:nvSpPr>
        <dsp:cNvPr id="0" name=""/>
        <dsp:cNvSpPr/>
      </dsp:nvSpPr>
      <dsp:spPr>
        <a:xfrm>
          <a:off x="483311" y="1064305"/>
          <a:ext cx="5770880" cy="900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tint val="96000"/>
                <a:lumMod val="100000"/>
              </a:schemeClr>
            </a:gs>
            <a:gs pos="78000">
              <a:schemeClr val="accent2">
                <a:hueOff val="-485121"/>
                <a:satOff val="-27976"/>
                <a:lumOff val="287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Literature sales and contributions alone would not support our work </a:t>
          </a:r>
        </a:p>
      </dsp:txBody>
      <dsp:txXfrm>
        <a:off x="509688" y="1090682"/>
        <a:ext cx="4649446" cy="847812"/>
      </dsp:txXfrm>
    </dsp:sp>
    <dsp:sp modelId="{101225AD-14D0-46D8-85DE-7AFD1E225330}">
      <dsp:nvSpPr>
        <dsp:cNvPr id="0" name=""/>
        <dsp:cNvSpPr/>
      </dsp:nvSpPr>
      <dsp:spPr>
        <a:xfrm>
          <a:off x="959408" y="2128610"/>
          <a:ext cx="5770880" cy="900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tint val="96000"/>
                <a:lumMod val="100000"/>
              </a:schemeClr>
            </a:gs>
            <a:gs pos="78000">
              <a:schemeClr val="accent2">
                <a:hueOff val="-970242"/>
                <a:satOff val="-55952"/>
                <a:lumOff val="575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Reserve Fund is currently at nine months of operating expenses</a:t>
          </a:r>
        </a:p>
      </dsp:txBody>
      <dsp:txXfrm>
        <a:off x="985785" y="2154987"/>
        <a:ext cx="4656660" cy="847812"/>
      </dsp:txXfrm>
    </dsp:sp>
    <dsp:sp modelId="{D5294673-F9BD-4975-B8CC-46BE2C752737}">
      <dsp:nvSpPr>
        <dsp:cNvPr id="0" name=""/>
        <dsp:cNvSpPr/>
      </dsp:nvSpPr>
      <dsp:spPr>
        <a:xfrm>
          <a:off x="1442720" y="3192915"/>
          <a:ext cx="5770880" cy="900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tint val="96000"/>
                <a:lumMod val="100000"/>
              </a:schemeClr>
            </a:gs>
            <a:gs pos="78000">
              <a:schemeClr val="accent2">
                <a:hueOff val="-1455363"/>
                <a:satOff val="-83928"/>
                <a:lumOff val="862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Board Objective—not to exceed twelve months of operating expenses (ample reserve—Warranty One</a:t>
          </a:r>
          <a:r>
            <a:rPr lang="en-US" sz="1700" kern="1200" dirty="0"/>
            <a:t>)</a:t>
          </a:r>
        </a:p>
      </dsp:txBody>
      <dsp:txXfrm>
        <a:off x="1469097" y="3219292"/>
        <a:ext cx="4649446" cy="847812"/>
      </dsp:txXfrm>
    </dsp:sp>
    <dsp:sp modelId="{8587D9EF-C421-4923-94D0-D7223B87FCAA}">
      <dsp:nvSpPr>
        <dsp:cNvPr id="0" name=""/>
        <dsp:cNvSpPr/>
      </dsp:nvSpPr>
      <dsp:spPr>
        <a:xfrm>
          <a:off x="5185512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317220" y="689751"/>
        <a:ext cx="321951" cy="440489"/>
      </dsp:txXfrm>
    </dsp:sp>
    <dsp:sp modelId="{4A0FB61E-C8E9-44C7-ADC1-A249C8A15E4D}">
      <dsp:nvSpPr>
        <dsp:cNvPr id="0" name=""/>
        <dsp:cNvSpPr/>
      </dsp:nvSpPr>
      <dsp:spPr>
        <a:xfrm>
          <a:off x="566882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800531" y="1754057"/>
        <a:ext cx="321951" cy="440489"/>
      </dsp:txXfrm>
    </dsp:sp>
    <dsp:sp modelId="{6245E0F8-314A-4E38-BFCD-D1041D6C24EA}">
      <dsp:nvSpPr>
        <dsp:cNvPr id="0" name=""/>
        <dsp:cNvSpPr/>
      </dsp:nvSpPr>
      <dsp:spPr>
        <a:xfrm>
          <a:off x="614492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276628" y="2818362"/>
        <a:ext cx="321951" cy="440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D8CF9-903D-4BE6-8BD8-15745619C1C2}">
      <dsp:nvSpPr>
        <dsp:cNvPr id="0" name=""/>
        <dsp:cNvSpPr/>
      </dsp:nvSpPr>
      <dsp:spPr>
        <a:xfrm>
          <a:off x="526517" y="236454"/>
          <a:ext cx="610664" cy="6106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A5D5E-84A2-42B8-A7CD-481D0683E00A}">
      <dsp:nvSpPr>
        <dsp:cNvPr id="0" name=""/>
        <dsp:cNvSpPr/>
      </dsp:nvSpPr>
      <dsp:spPr>
        <a:xfrm>
          <a:off x="153333" y="1093927"/>
          <a:ext cx="1357031" cy="7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Registers new groups</a:t>
          </a:r>
        </a:p>
      </dsp:txBody>
      <dsp:txXfrm>
        <a:off x="153333" y="1093927"/>
        <a:ext cx="1357031" cy="787184"/>
      </dsp:txXfrm>
    </dsp:sp>
    <dsp:sp modelId="{4690F5D5-D9FC-4A08-8C1F-0B8234CA1143}">
      <dsp:nvSpPr>
        <dsp:cNvPr id="0" name=""/>
        <dsp:cNvSpPr/>
      </dsp:nvSpPr>
      <dsp:spPr>
        <a:xfrm>
          <a:off x="2121029" y="236454"/>
          <a:ext cx="610664" cy="6106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5ABA6-ECF5-4D37-8460-5AFE57D43C43}">
      <dsp:nvSpPr>
        <dsp:cNvPr id="0" name=""/>
        <dsp:cNvSpPr/>
      </dsp:nvSpPr>
      <dsp:spPr>
        <a:xfrm>
          <a:off x="1747845" y="1093927"/>
          <a:ext cx="1357031" cy="7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Supports international structures</a:t>
          </a:r>
        </a:p>
      </dsp:txBody>
      <dsp:txXfrm>
        <a:off x="1747845" y="1093927"/>
        <a:ext cx="1357031" cy="787184"/>
      </dsp:txXfrm>
    </dsp:sp>
    <dsp:sp modelId="{7D9CD8C3-5476-443A-A2E7-E5E3C8AB42DF}">
      <dsp:nvSpPr>
        <dsp:cNvPr id="0" name=""/>
        <dsp:cNvSpPr/>
      </dsp:nvSpPr>
      <dsp:spPr>
        <a:xfrm>
          <a:off x="3715540" y="236454"/>
          <a:ext cx="610664" cy="6106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EBE66-C2D5-4C13-B76B-4CB3B59C56A8}">
      <dsp:nvSpPr>
        <dsp:cNvPr id="0" name=""/>
        <dsp:cNvSpPr/>
      </dsp:nvSpPr>
      <dsp:spPr>
        <a:xfrm>
          <a:off x="3342357" y="1093927"/>
          <a:ext cx="1357031" cy="7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Maintains and updates meeting location records</a:t>
          </a:r>
        </a:p>
      </dsp:txBody>
      <dsp:txXfrm>
        <a:off x="3342357" y="1093927"/>
        <a:ext cx="1357031" cy="787184"/>
      </dsp:txXfrm>
    </dsp:sp>
    <dsp:sp modelId="{3D213B63-FB57-4550-8223-6DD74FBB540D}">
      <dsp:nvSpPr>
        <dsp:cNvPr id="0" name=""/>
        <dsp:cNvSpPr/>
      </dsp:nvSpPr>
      <dsp:spPr>
        <a:xfrm>
          <a:off x="5310052" y="236454"/>
          <a:ext cx="610664" cy="6106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E18E0-3A58-43C0-9481-DAE51E9E1A15}">
      <dsp:nvSpPr>
        <dsp:cNvPr id="0" name=""/>
        <dsp:cNvSpPr/>
      </dsp:nvSpPr>
      <dsp:spPr>
        <a:xfrm>
          <a:off x="4936868" y="1093927"/>
          <a:ext cx="1357031" cy="7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Produces exciting new literature </a:t>
          </a:r>
        </a:p>
      </dsp:txBody>
      <dsp:txXfrm>
        <a:off x="4936868" y="1093927"/>
        <a:ext cx="1357031" cy="787184"/>
      </dsp:txXfrm>
    </dsp:sp>
    <dsp:sp modelId="{12195FE7-F6E0-4EC5-8D22-359C895CCDCD}">
      <dsp:nvSpPr>
        <dsp:cNvPr id="0" name=""/>
        <dsp:cNvSpPr/>
      </dsp:nvSpPr>
      <dsp:spPr>
        <a:xfrm>
          <a:off x="1073529" y="2220369"/>
          <a:ext cx="610664" cy="6106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98ED6-48B2-4EA9-BCC8-DB24C11FB303}">
      <dsp:nvSpPr>
        <dsp:cNvPr id="0" name=""/>
        <dsp:cNvSpPr/>
      </dsp:nvSpPr>
      <dsp:spPr>
        <a:xfrm>
          <a:off x="512634" y="3077843"/>
          <a:ext cx="1732453" cy="7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Prepares program and staffs the World Service Conference (WSC)</a:t>
          </a:r>
        </a:p>
      </dsp:txBody>
      <dsp:txXfrm>
        <a:off x="512634" y="3077843"/>
        <a:ext cx="1732453" cy="787184"/>
      </dsp:txXfrm>
    </dsp:sp>
    <dsp:sp modelId="{5597020A-F269-4BA4-AA85-F215D1BCEBDC}">
      <dsp:nvSpPr>
        <dsp:cNvPr id="0" name=""/>
        <dsp:cNvSpPr/>
      </dsp:nvSpPr>
      <dsp:spPr>
        <a:xfrm>
          <a:off x="2918590" y="2220369"/>
          <a:ext cx="610664" cy="6106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7F988-A6CF-4CC8-B7FD-5B60F7C1436B}">
      <dsp:nvSpPr>
        <dsp:cNvPr id="0" name=""/>
        <dsp:cNvSpPr/>
      </dsp:nvSpPr>
      <dsp:spPr>
        <a:xfrm>
          <a:off x="2482569" y="3077843"/>
          <a:ext cx="1482705" cy="7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Maintains our website and </a:t>
          </a:r>
          <a:r>
            <a:rPr lang="en-US" sz="1400" i="1" kern="1200" dirty="0">
              <a:latin typeface="Arial" panose="020B0604020202020204" pitchFamily="34" charset="0"/>
              <a:cs typeface="Arial" panose="020B0604020202020204" pitchFamily="34" charset="0"/>
            </a:rPr>
            <a:t>Mobile App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, enhances communications, and develops PSAs</a:t>
          </a:r>
        </a:p>
      </dsp:txBody>
      <dsp:txXfrm>
        <a:off x="2482569" y="3077843"/>
        <a:ext cx="1482705" cy="787184"/>
      </dsp:txXfrm>
    </dsp:sp>
    <dsp:sp modelId="{A39DE9B7-C3E4-4CF9-905A-935E96B79771}">
      <dsp:nvSpPr>
        <dsp:cNvPr id="0" name=""/>
        <dsp:cNvSpPr/>
      </dsp:nvSpPr>
      <dsp:spPr>
        <a:xfrm>
          <a:off x="4763345" y="2220369"/>
          <a:ext cx="610664" cy="61066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ECCB4-B3F1-47B0-B47E-1C83A1DD4458}">
      <dsp:nvSpPr>
        <dsp:cNvPr id="0" name=""/>
        <dsp:cNvSpPr/>
      </dsp:nvSpPr>
      <dsp:spPr>
        <a:xfrm>
          <a:off x="4202755" y="3077843"/>
          <a:ext cx="1731843" cy="7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Attends professional conferences to share the Al-Anon message</a:t>
          </a:r>
        </a:p>
      </dsp:txBody>
      <dsp:txXfrm>
        <a:off x="4202755" y="3077843"/>
        <a:ext cx="1731843" cy="787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2DD67-AC88-495D-A481-2458375605BB}">
      <dsp:nvSpPr>
        <dsp:cNvPr id="0" name=""/>
        <dsp:cNvSpPr/>
      </dsp:nvSpPr>
      <dsp:spPr>
        <a:xfrm>
          <a:off x="787" y="444397"/>
          <a:ext cx="1841617" cy="920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latin typeface="Arial" panose="020B0604020202020204" pitchFamily="34" charset="0"/>
              <a:cs typeface="Arial" panose="020B0604020202020204" pitchFamily="34" charset="0"/>
            </a:rPr>
            <a:t>Cash from operating activities </a:t>
          </a:r>
        </a:p>
      </dsp:txBody>
      <dsp:txXfrm>
        <a:off x="27757" y="471367"/>
        <a:ext cx="1787677" cy="866868"/>
      </dsp:txXfrm>
    </dsp:sp>
    <dsp:sp modelId="{5353BC5C-FB51-47AF-A6DC-BAC37D2CCD2D}">
      <dsp:nvSpPr>
        <dsp:cNvPr id="0" name=""/>
        <dsp:cNvSpPr/>
      </dsp:nvSpPr>
      <dsp:spPr>
        <a:xfrm>
          <a:off x="184948" y="1365206"/>
          <a:ext cx="184161" cy="69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606"/>
              </a:lnTo>
              <a:lnTo>
                <a:pt x="184161" y="6906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99A28-85F1-41BA-B639-B573A1CBB73A}">
      <dsp:nvSpPr>
        <dsp:cNvPr id="0" name=""/>
        <dsp:cNvSpPr/>
      </dsp:nvSpPr>
      <dsp:spPr>
        <a:xfrm>
          <a:off x="369110" y="1595408"/>
          <a:ext cx="1473293" cy="9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Revenues received</a:t>
          </a:r>
        </a:p>
      </dsp:txBody>
      <dsp:txXfrm>
        <a:off x="396080" y="1622378"/>
        <a:ext cx="1419353" cy="866868"/>
      </dsp:txXfrm>
    </dsp:sp>
    <dsp:sp modelId="{C82EE047-9CD8-4480-A86A-B9821EE7DDCD}">
      <dsp:nvSpPr>
        <dsp:cNvPr id="0" name=""/>
        <dsp:cNvSpPr/>
      </dsp:nvSpPr>
      <dsp:spPr>
        <a:xfrm>
          <a:off x="184948" y="1365206"/>
          <a:ext cx="184161" cy="184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617"/>
              </a:lnTo>
              <a:lnTo>
                <a:pt x="184161" y="18416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F2694-5896-4A52-87F0-5B7FF2D8F3EE}">
      <dsp:nvSpPr>
        <dsp:cNvPr id="0" name=""/>
        <dsp:cNvSpPr/>
      </dsp:nvSpPr>
      <dsp:spPr>
        <a:xfrm>
          <a:off x="369110" y="2746418"/>
          <a:ext cx="1473293" cy="9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Expenses paid </a:t>
          </a:r>
        </a:p>
      </dsp:txBody>
      <dsp:txXfrm>
        <a:off x="396080" y="2773388"/>
        <a:ext cx="1419353" cy="866868"/>
      </dsp:txXfrm>
    </dsp:sp>
    <dsp:sp modelId="{72943A3E-F9A6-40FA-B57F-44E3F49A6DCF}">
      <dsp:nvSpPr>
        <dsp:cNvPr id="0" name=""/>
        <dsp:cNvSpPr/>
      </dsp:nvSpPr>
      <dsp:spPr>
        <a:xfrm>
          <a:off x="2302808" y="444397"/>
          <a:ext cx="1841617" cy="920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latin typeface="Arial" panose="020B0604020202020204" pitchFamily="34" charset="0"/>
              <a:cs typeface="Arial" panose="020B0604020202020204" pitchFamily="34" charset="0"/>
            </a:rPr>
            <a:t>Cash flows from investing activities </a:t>
          </a:r>
        </a:p>
      </dsp:txBody>
      <dsp:txXfrm>
        <a:off x="2329778" y="471367"/>
        <a:ext cx="1787677" cy="866868"/>
      </dsp:txXfrm>
    </dsp:sp>
    <dsp:sp modelId="{24ED9C78-A629-4A46-B03C-D97360E99AC0}">
      <dsp:nvSpPr>
        <dsp:cNvPr id="0" name=""/>
        <dsp:cNvSpPr/>
      </dsp:nvSpPr>
      <dsp:spPr>
        <a:xfrm>
          <a:off x="2486970" y="1365206"/>
          <a:ext cx="184161" cy="69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606"/>
              </a:lnTo>
              <a:lnTo>
                <a:pt x="184161" y="6906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C5395-A94B-4AD9-A18C-2680BD6F645E}">
      <dsp:nvSpPr>
        <dsp:cNvPr id="0" name=""/>
        <dsp:cNvSpPr/>
      </dsp:nvSpPr>
      <dsp:spPr>
        <a:xfrm>
          <a:off x="2671131" y="1595408"/>
          <a:ext cx="1473293" cy="9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Purchases of investments</a:t>
          </a:r>
        </a:p>
      </dsp:txBody>
      <dsp:txXfrm>
        <a:off x="2698101" y="1622378"/>
        <a:ext cx="1419353" cy="866868"/>
      </dsp:txXfrm>
    </dsp:sp>
    <dsp:sp modelId="{2B2FEDC7-0D1E-4BB9-ABA0-6566EA345BD4}">
      <dsp:nvSpPr>
        <dsp:cNvPr id="0" name=""/>
        <dsp:cNvSpPr/>
      </dsp:nvSpPr>
      <dsp:spPr>
        <a:xfrm>
          <a:off x="2486970" y="1365206"/>
          <a:ext cx="184161" cy="184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617"/>
              </a:lnTo>
              <a:lnTo>
                <a:pt x="184161" y="18416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D0599-00C9-403D-B80F-79ABD29CB52B}">
      <dsp:nvSpPr>
        <dsp:cNvPr id="0" name=""/>
        <dsp:cNvSpPr/>
      </dsp:nvSpPr>
      <dsp:spPr>
        <a:xfrm>
          <a:off x="2671131" y="2746418"/>
          <a:ext cx="1473293" cy="9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Sales of investments</a:t>
          </a:r>
        </a:p>
      </dsp:txBody>
      <dsp:txXfrm>
        <a:off x="2698101" y="2773388"/>
        <a:ext cx="1419353" cy="866868"/>
      </dsp:txXfrm>
    </dsp:sp>
    <dsp:sp modelId="{CFCF2B8F-C417-44C8-922F-4CB5F52CBFA9}">
      <dsp:nvSpPr>
        <dsp:cNvPr id="0" name=""/>
        <dsp:cNvSpPr/>
      </dsp:nvSpPr>
      <dsp:spPr>
        <a:xfrm>
          <a:off x="4604829" y="444397"/>
          <a:ext cx="1841617" cy="920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latin typeface="Arial" panose="020B0604020202020204" pitchFamily="34" charset="0"/>
              <a:cs typeface="Arial" panose="020B0604020202020204" pitchFamily="34" charset="0"/>
            </a:rPr>
            <a:t>Net change in cash</a:t>
          </a:r>
        </a:p>
      </dsp:txBody>
      <dsp:txXfrm>
        <a:off x="4631799" y="471367"/>
        <a:ext cx="1787677" cy="866868"/>
      </dsp:txXfrm>
    </dsp:sp>
    <dsp:sp modelId="{A5602843-B5E1-48F4-AE41-DE105F6A9AAA}">
      <dsp:nvSpPr>
        <dsp:cNvPr id="0" name=""/>
        <dsp:cNvSpPr/>
      </dsp:nvSpPr>
      <dsp:spPr>
        <a:xfrm>
          <a:off x="4788991" y="1365206"/>
          <a:ext cx="184161" cy="69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606"/>
              </a:lnTo>
              <a:lnTo>
                <a:pt x="184161" y="6906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37A32-6C80-4A87-9F6B-01D637A1E1EA}">
      <dsp:nvSpPr>
        <dsp:cNvPr id="0" name=""/>
        <dsp:cNvSpPr/>
      </dsp:nvSpPr>
      <dsp:spPr>
        <a:xfrm>
          <a:off x="4973153" y="1595408"/>
          <a:ext cx="1473293" cy="9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Cash used or generated</a:t>
          </a:r>
        </a:p>
      </dsp:txBody>
      <dsp:txXfrm>
        <a:off x="5000123" y="1622378"/>
        <a:ext cx="1419353" cy="866868"/>
      </dsp:txXfrm>
    </dsp:sp>
    <dsp:sp modelId="{E562209D-32A1-4077-A8C5-FB075F5EC774}">
      <dsp:nvSpPr>
        <dsp:cNvPr id="0" name=""/>
        <dsp:cNvSpPr/>
      </dsp:nvSpPr>
      <dsp:spPr>
        <a:xfrm>
          <a:off x="4788991" y="1365206"/>
          <a:ext cx="184161" cy="184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617"/>
              </a:lnTo>
              <a:lnTo>
                <a:pt x="184161" y="18416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7E364-2055-4BF1-8066-F0BA81553613}">
      <dsp:nvSpPr>
        <dsp:cNvPr id="0" name=""/>
        <dsp:cNvSpPr/>
      </dsp:nvSpPr>
      <dsp:spPr>
        <a:xfrm>
          <a:off x="4973153" y="2746418"/>
          <a:ext cx="1473293" cy="9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Agrees with balance sheet</a:t>
          </a:r>
        </a:p>
      </dsp:txBody>
      <dsp:txXfrm>
        <a:off x="5000123" y="2773388"/>
        <a:ext cx="1419353" cy="866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6CC87-4BE9-46F8-83A8-180E8C1D97F6}">
      <dsp:nvSpPr>
        <dsp:cNvPr id="0" name=""/>
        <dsp:cNvSpPr/>
      </dsp:nvSpPr>
      <dsp:spPr>
        <a:xfrm>
          <a:off x="0" y="498"/>
          <a:ext cx="6347714" cy="11673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F2433-3196-4BDD-8165-9A3F90D750D7}">
      <dsp:nvSpPr>
        <dsp:cNvPr id="0" name=""/>
        <dsp:cNvSpPr/>
      </dsp:nvSpPr>
      <dsp:spPr>
        <a:xfrm>
          <a:off x="353128" y="263156"/>
          <a:ext cx="642051" cy="6420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04905-F9AF-4DE7-9CA6-0C47519C2B0D}">
      <dsp:nvSpPr>
        <dsp:cNvPr id="0" name=""/>
        <dsp:cNvSpPr/>
      </dsp:nvSpPr>
      <dsp:spPr>
        <a:xfrm>
          <a:off x="1348308" y="498"/>
          <a:ext cx="4999405" cy="11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46" tIns="123546" rIns="123546" bIns="12354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Page 22 - Fair value measurement for investments is required by accounting standards  </a:t>
          </a:r>
        </a:p>
      </dsp:txBody>
      <dsp:txXfrm>
        <a:off x="1348308" y="498"/>
        <a:ext cx="4999405" cy="1167366"/>
      </dsp:txXfrm>
    </dsp:sp>
    <dsp:sp modelId="{170B2582-49C5-4C5B-8F5D-6DF7F0B4AA49}">
      <dsp:nvSpPr>
        <dsp:cNvPr id="0" name=""/>
        <dsp:cNvSpPr/>
      </dsp:nvSpPr>
      <dsp:spPr>
        <a:xfrm>
          <a:off x="0" y="1459707"/>
          <a:ext cx="6347714" cy="11673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2818F-DEDA-489A-A518-887FD3E0A817}">
      <dsp:nvSpPr>
        <dsp:cNvPr id="0" name=""/>
        <dsp:cNvSpPr/>
      </dsp:nvSpPr>
      <dsp:spPr>
        <a:xfrm>
          <a:off x="353128" y="1722364"/>
          <a:ext cx="642051" cy="6420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2B077-1622-4322-BB25-39F32151C257}">
      <dsp:nvSpPr>
        <dsp:cNvPr id="0" name=""/>
        <dsp:cNvSpPr/>
      </dsp:nvSpPr>
      <dsp:spPr>
        <a:xfrm>
          <a:off x="1348308" y="1459707"/>
          <a:ext cx="4999405" cy="11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46" tIns="123546" rIns="123546" bIns="12354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Details industry sectors for stocks and bonds </a:t>
          </a:r>
        </a:p>
      </dsp:txBody>
      <dsp:txXfrm>
        <a:off x="1348308" y="1459707"/>
        <a:ext cx="4999405" cy="1167366"/>
      </dsp:txXfrm>
    </dsp:sp>
    <dsp:sp modelId="{00E115AE-EF5A-43A8-9C12-8A2FD198F1B3}">
      <dsp:nvSpPr>
        <dsp:cNvPr id="0" name=""/>
        <dsp:cNvSpPr/>
      </dsp:nvSpPr>
      <dsp:spPr>
        <a:xfrm>
          <a:off x="0" y="2918915"/>
          <a:ext cx="6347714" cy="11673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FE00A-3BB5-4656-9F3A-7147916A2CA8}">
      <dsp:nvSpPr>
        <dsp:cNvPr id="0" name=""/>
        <dsp:cNvSpPr/>
      </dsp:nvSpPr>
      <dsp:spPr>
        <a:xfrm>
          <a:off x="353128" y="3181572"/>
          <a:ext cx="642051" cy="6420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C5B8-311D-4135-8E1D-CC56583801FC}">
      <dsp:nvSpPr>
        <dsp:cNvPr id="0" name=""/>
        <dsp:cNvSpPr/>
      </dsp:nvSpPr>
      <dsp:spPr>
        <a:xfrm>
          <a:off x="1348308" y="2918915"/>
          <a:ext cx="4999405" cy="11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46" tIns="123546" rIns="123546" bIns="12354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Commitments are required to disclose contracts that the organization will have to fulfill in the future – page 23 </a:t>
          </a:r>
        </a:p>
      </dsp:txBody>
      <dsp:txXfrm>
        <a:off x="1348308" y="2918915"/>
        <a:ext cx="4999405" cy="1167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BC2405-BFB9-4138-9072-3DCCD50B769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364CE8-DAC0-4939-891F-0A8F4DBA1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4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44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63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1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2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71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6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82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7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9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3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5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8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36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57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8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3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70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57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9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4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3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0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4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9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370537"/>
            <a:ext cx="7772400" cy="1199704"/>
          </a:xfrm>
          <a:ln>
            <a:solidFill>
              <a:srgbClr val="16A3E6"/>
            </a:solidFill>
          </a:ln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AlAnon Family Groups English NE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6" y="1644533"/>
            <a:ext cx="6096000" cy="13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3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0B7-DFFB-4859-A641-558BF360197D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lAnon Family Groups English NEW.eps">
            <a:extLst>
              <a:ext uri="{FF2B5EF4-FFF2-40B4-BE49-F238E27FC236}">
                <a16:creationId xmlns:a16="http://schemas.microsoft.com/office/drawing/2014/main" id="{5A096D74-B65A-487A-9EB0-FDA724ED84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1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CCE-2BB3-4332-8DD6-A0FC59D7C692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lAnon Family Groups English NEW.eps">
            <a:extLst>
              <a:ext uri="{FF2B5EF4-FFF2-40B4-BE49-F238E27FC236}">
                <a16:creationId xmlns:a16="http://schemas.microsoft.com/office/drawing/2014/main" id="{1E671D22-1B66-4887-B470-C2B64FF0B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8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F147-E5FE-4A48-BBA4-D03BCBB3FFBA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 descr="AlAnon Family Groups English NEW.eps">
            <a:extLst>
              <a:ext uri="{FF2B5EF4-FFF2-40B4-BE49-F238E27FC236}">
                <a16:creationId xmlns:a16="http://schemas.microsoft.com/office/drawing/2014/main" id="{7EE89DFA-E365-401E-A560-C306D43DB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6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1927-C140-4026-8754-E17DE525E5A3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lAnon Family Groups English NEW.eps">
            <a:extLst>
              <a:ext uri="{FF2B5EF4-FFF2-40B4-BE49-F238E27FC236}">
                <a16:creationId xmlns:a16="http://schemas.microsoft.com/office/drawing/2014/main" id="{8B7DE122-29A9-49E3-96E1-312D5D605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3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1F51-AF0D-49A2-86BA-AC2CF7B55346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 descr="AlAnon Family Groups English NEW.eps">
            <a:extLst>
              <a:ext uri="{FF2B5EF4-FFF2-40B4-BE49-F238E27FC236}">
                <a16:creationId xmlns:a16="http://schemas.microsoft.com/office/drawing/2014/main" id="{319810BD-6FB5-41BE-91C1-6B96A8FBB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6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A228-22C7-4E4B-BE8D-5F32C9A20628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lAnon Family Groups English NEW.eps">
            <a:extLst>
              <a:ext uri="{FF2B5EF4-FFF2-40B4-BE49-F238E27FC236}">
                <a16:creationId xmlns:a16="http://schemas.microsoft.com/office/drawing/2014/main" id="{C5C80399-F137-4002-9359-AD3336F80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7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82EE-CA62-478C-B3EC-B4165E3A5F3D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lAnon Family Groups English NEW.eps">
            <a:extLst>
              <a:ext uri="{FF2B5EF4-FFF2-40B4-BE49-F238E27FC236}">
                <a16:creationId xmlns:a16="http://schemas.microsoft.com/office/drawing/2014/main" id="{2839FF49-98DF-4DC2-840F-DC0B5E7B2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21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B827-31C0-41D3-9AE9-5C5FB32A9DC8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lAnon Family Groups English NEW.eps">
            <a:extLst>
              <a:ext uri="{FF2B5EF4-FFF2-40B4-BE49-F238E27FC236}">
                <a16:creationId xmlns:a16="http://schemas.microsoft.com/office/drawing/2014/main" id="{76A6752A-1995-4492-902F-AA530168D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tx1"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7C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3947CF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3ED2-4EF7-4394-A81D-B409C178E351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0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C253-A7C3-4F3E-877A-D6FB6AFD443A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6FF-5441-4A4F-B1EB-D4C662B4C0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lAnon Family Groups English NEW.eps">
            <a:extLst>
              <a:ext uri="{FF2B5EF4-FFF2-40B4-BE49-F238E27FC236}">
                <a16:creationId xmlns:a16="http://schemas.microsoft.com/office/drawing/2014/main" id="{861415FA-04A2-754C-BDCC-D03822D83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D929-A046-4755-98F7-DFCA00478684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8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E409-321C-4D42-A28B-BE65FD332AF0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lAnon Family Groups English NEW.eps">
            <a:extLst>
              <a:ext uri="{FF2B5EF4-FFF2-40B4-BE49-F238E27FC236}">
                <a16:creationId xmlns:a16="http://schemas.microsoft.com/office/drawing/2014/main" id="{84EAC653-E923-499D-A865-D1CA49C53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30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5611-A932-4AD5-91D9-456FABAD1F01}" type="datetime1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6FF-5441-4A4F-B1EB-D4C662B4C02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lAnon Family Groups English NEW.eps">
            <a:extLst>
              <a:ext uri="{FF2B5EF4-FFF2-40B4-BE49-F238E27FC236}">
                <a16:creationId xmlns:a16="http://schemas.microsoft.com/office/drawing/2014/main" id="{13656B16-403C-D74C-9132-7F042FA43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94" y="6137739"/>
            <a:ext cx="2789695" cy="685800"/>
          </a:xfrm>
          <a:prstGeom prst="rect">
            <a:avLst/>
          </a:prstGeom>
        </p:spPr>
      </p:pic>
      <p:pic>
        <p:nvPicPr>
          <p:cNvPr id="12" name="Picture 11" descr="AlAnon Family Groups English NEW.eps">
            <a:extLst>
              <a:ext uri="{FF2B5EF4-FFF2-40B4-BE49-F238E27FC236}">
                <a16:creationId xmlns:a16="http://schemas.microsoft.com/office/drawing/2014/main" id="{BAC47B50-7D25-4EEC-8208-04AEA1EC3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68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956-D0FD-4991-BA04-0673E3A597CD}" type="datetime1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lAnon Family Groups English NEW.eps">
            <a:extLst>
              <a:ext uri="{FF2B5EF4-FFF2-40B4-BE49-F238E27FC236}">
                <a16:creationId xmlns:a16="http://schemas.microsoft.com/office/drawing/2014/main" id="{675ECACB-00A7-41FC-A1B3-0E93991C4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4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D0A6-46A9-41FC-9181-7A7DD71437D0}" type="datetime1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lAnon Family Groups English NEW.eps">
            <a:extLst>
              <a:ext uri="{FF2B5EF4-FFF2-40B4-BE49-F238E27FC236}">
                <a16:creationId xmlns:a16="http://schemas.microsoft.com/office/drawing/2014/main" id="{0A8D7B29-DBD1-4607-AEC7-5A4323AF2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0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D48-91FB-4457-9ADA-7D6912C12CD7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lAnon Family Groups English NEW.eps">
            <a:extLst>
              <a:ext uri="{FF2B5EF4-FFF2-40B4-BE49-F238E27FC236}">
                <a16:creationId xmlns:a16="http://schemas.microsoft.com/office/drawing/2014/main" id="{AB5FD664-1B99-4DE8-8390-AB0DF4848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7" y="6079546"/>
            <a:ext cx="278969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3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tx1"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7CF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3947CF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378243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954582"/>
            <a:ext cx="6347714" cy="4086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786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880D6D66-3C28-431D-97F2-5F596C85A184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3"/>
            <a:ext cx="2023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F5EEBD-5882-6341-98F9-5D6DD8D8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  <p:sldLayoutId id="2147485106" r:id="rId13"/>
    <p:sldLayoutId id="2147485107" r:id="rId14"/>
    <p:sldLayoutId id="2147485108" r:id="rId15"/>
    <p:sldLayoutId id="2147485109" r:id="rId16"/>
    <p:sldLayoutId id="214748511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kabarintens.blogspot.com/2017/09/contoh-121-skripsi-akuntansi-audit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157270154@N05/3759558230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FD879B04-3B30-3041-B8C2-FA1838A02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370536"/>
            <a:ext cx="7772400" cy="1363389"/>
          </a:xfrm>
          <a:ln w="19050"/>
        </p:spPr>
        <p:txBody>
          <a:bodyPr>
            <a:noAutofit/>
          </a:bodyPr>
          <a:lstStyle/>
          <a:p>
            <a:r>
              <a:rPr lang="en-US" sz="2200" dirty="0"/>
              <a:t>2023 World Service Conference (WSC)</a:t>
            </a:r>
          </a:p>
          <a:p>
            <a:r>
              <a:rPr lang="en-US" sz="2200" dirty="0"/>
              <a:t>Audit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8669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474C8-7B8C-45BC-A3B5-F9B79702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/>
              <a:t>Contributions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FC46F-C789-42DB-AAD5-0414D9BD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89CE3FB-D0F6-420B-A3EF-1F27AAEDB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045139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2ADFB570-A1ED-7ABD-0237-652812D70146}"/>
              </a:ext>
            </a:extLst>
          </p:cNvPr>
          <p:cNvSpPr/>
          <p:nvPr/>
        </p:nvSpPr>
        <p:spPr>
          <a:xfrm>
            <a:off x="6077874" y="1132568"/>
            <a:ext cx="2686050" cy="120296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Highest year ever for contributions </a:t>
            </a:r>
          </a:p>
        </p:txBody>
      </p:sp>
    </p:spTree>
    <p:extLst>
      <p:ext uri="{BB962C8B-B14F-4D97-AF65-F5344CB8AC3E}">
        <p14:creationId xmlns:p14="http://schemas.microsoft.com/office/powerpoint/2010/main" val="389170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669FE-3616-4DA5-9AA6-7F7DB3C4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/>
              <a:t>2022 Contributions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BFDDE-6015-4113-841B-D454772D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D273391-6273-49E1-A3B1-FD7558A0B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126307"/>
              </p:ext>
            </p:extLst>
          </p:nvPr>
        </p:nvGraphicFramePr>
        <p:xfrm>
          <a:off x="475160" y="1817371"/>
          <a:ext cx="8332290" cy="424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35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784" y="1305099"/>
            <a:ext cx="6648615" cy="4572000"/>
          </a:xfr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Due to market conditions during the year, the organization experienced a loss of $1,647,728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Overall market in 2022 was volatile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Al-Anon continues to be invested in conservative, mature, and healthy equities and bonds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new investment manager, Davenport Investments was added in 2022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Finance Committee meets with fund managers at Merrill Lynch, Davenport, and Beck Mack &amp; Oliver twice a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organization is immune to market conditions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785" y="274638"/>
            <a:ext cx="6648613" cy="897457"/>
          </a:xfr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Investment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Income</a:t>
            </a:r>
          </a:p>
        </p:txBody>
      </p:sp>
    </p:spTree>
    <p:extLst>
      <p:ext uri="{BB962C8B-B14F-4D97-AF65-F5344CB8AC3E}">
        <p14:creationId xmlns:p14="http://schemas.microsoft.com/office/powerpoint/2010/main" val="193914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C1947F-2FD6-4A5F-88B8-1ACBCD54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1"/>
            <a:ext cx="7648121" cy="83058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/>
              <a:t>Investment Income</a:t>
            </a:r>
            <a:br>
              <a:rPr lang="en-US"/>
            </a:br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F58C4ADA-A031-422E-A1A9-45E29C4D5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290678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012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33A90-35E3-444F-9563-0DC8F5EC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 fontScale="90000"/>
          </a:bodyPr>
          <a:lstStyle/>
          <a:p>
            <a:r>
              <a:rPr lang="en-US"/>
              <a:t>Statement of Functional Expenses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8994-2691-4D04-936F-49C47D31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1C103A6-20DE-4D97-8FD7-FF28F74BB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346904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015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0FAD4-339F-4428-9464-A49E2CBD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53067"/>
            <a:ext cx="4616450" cy="4351866"/>
          </a:xfrm>
        </p:spPr>
        <p:txBody>
          <a:bodyPr anchor="ctr">
            <a:normAutofit/>
          </a:bodyPr>
          <a:lstStyle/>
          <a:p>
            <a:pPr marL="109728" indent="0">
              <a:buNone/>
            </a:pPr>
            <a:r>
              <a:rPr lang="en-US" dirty="0"/>
              <a:t>Program Services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dirty="0"/>
              <a:t>activities that fulfill the purpose of our mission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Community Awareness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AFG Records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International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Group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Literature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Conference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Digital Communications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27789-EABD-40AD-9FF1-E205CC8E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8EB4D-1F3E-4087-8A42-E19A00D5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Functional Expenses</a:t>
            </a:r>
          </a:p>
        </p:txBody>
      </p:sp>
    </p:spTree>
    <p:extLst>
      <p:ext uri="{BB962C8B-B14F-4D97-AF65-F5344CB8AC3E}">
        <p14:creationId xmlns:p14="http://schemas.microsoft.com/office/powerpoint/2010/main" val="66585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BD0E-A48E-4608-9976-37ACF99A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/>
              <a:t>Program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AED65-97DF-455E-8CCF-C03C1F8A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4D40BCC-25D1-4D6E-ADB4-9828B09CC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557233"/>
              </p:ext>
            </p:extLst>
          </p:nvPr>
        </p:nvGraphicFramePr>
        <p:xfrm>
          <a:off x="508397" y="1518946"/>
          <a:ext cx="6447234" cy="410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972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xes On Rack In Warehouse">
            <a:extLst>
              <a:ext uri="{FF2B5EF4-FFF2-40B4-BE49-F238E27FC236}">
                <a16:creationId xmlns:a16="http://schemas.microsoft.com/office/drawing/2014/main" id="{7A76E54F-A80E-E96F-F836-258CB0D4F5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1" r="30871" b="-2"/>
          <a:stretch/>
        </p:blipFill>
        <p:spPr>
          <a:xfrm>
            <a:off x="4963811" y="2499"/>
            <a:ext cx="4177807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10EFE-1410-4CAF-969E-201197FC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en-US"/>
              <a:t>Functional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3C08C-F29D-4399-AD1E-DDC5945B6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3357944" cy="3880773"/>
          </a:xfrm>
        </p:spPr>
        <p:txBody>
          <a:bodyPr>
            <a:normAutofit/>
          </a:bodyPr>
          <a:lstStyle/>
          <a:p>
            <a:pPr marL="109728" lvl="1" indent="0">
              <a:spcBef>
                <a:spcPts val="400"/>
              </a:spcBef>
              <a:buClr>
                <a:srgbClr val="00B0F0"/>
              </a:buClr>
              <a:buSzPct val="68000"/>
              <a:buNone/>
            </a:pPr>
            <a:r>
              <a:rPr lang="en-US" sz="2000" dirty="0"/>
              <a:t>Literature Distribution Services </a:t>
            </a:r>
          </a:p>
          <a:p>
            <a:pPr marL="690372" lvl="2" indent="-342900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000" dirty="0"/>
              <a:t>Literature Publication</a:t>
            </a:r>
          </a:p>
          <a:p>
            <a:pPr marL="690372" lvl="2" indent="-342900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000" dirty="0"/>
              <a:t>Shipping and Receiving/Warehouse</a:t>
            </a:r>
          </a:p>
          <a:p>
            <a:pPr marL="690372" lvl="2" indent="-342900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000" dirty="0"/>
              <a:t>Customer Service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1BD22-F972-48E3-B2A6-026D6F48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5451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D5F7-4FC2-4765-A739-E723D42C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/>
              <a:t>Literature Distribution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5D7B-18E6-4BEA-BCB4-95E75AAE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215" y="2160589"/>
            <a:ext cx="2201035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Ships literature orders throughout the structure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Designs and publishes literature including </a:t>
            </a:r>
            <a:r>
              <a:rPr lang="en-US" i="1"/>
              <a:t>The</a:t>
            </a:r>
            <a:r>
              <a:rPr lang="en-US"/>
              <a:t> </a:t>
            </a:r>
            <a:r>
              <a:rPr lang="en-US" i="1"/>
              <a:t>Forum </a:t>
            </a:r>
            <a:r>
              <a:rPr lang="en-US"/>
              <a:t>and</a:t>
            </a:r>
            <a:r>
              <a:rPr lang="en-US" i="1"/>
              <a:t> AFA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Receives and processes literature orders </a:t>
            </a:r>
          </a:p>
          <a:p>
            <a:pPr marL="0" indent="0">
              <a:buNone/>
            </a:pPr>
            <a:endParaRPr lang="en-US">
              <a:highlight>
                <a:srgbClr val="FFFF00"/>
              </a:highlight>
            </a:endParaRPr>
          </a:p>
        </p:txBody>
      </p:sp>
      <p:pic>
        <p:nvPicPr>
          <p:cNvPr id="7" name="Picture 6" descr="Stack of hardcover books without spine titles">
            <a:extLst>
              <a:ext uri="{FF2B5EF4-FFF2-40B4-BE49-F238E27FC236}">
                <a16:creationId xmlns:a16="http://schemas.microsoft.com/office/drawing/2014/main" id="{DA730475-7DBC-41DD-4149-61C36CCB8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28" r="-2" b="-2"/>
          <a:stretch/>
        </p:blipFill>
        <p:spPr>
          <a:xfrm>
            <a:off x="508000" y="2159331"/>
            <a:ext cx="4067572" cy="3882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73BCF-FA9E-472B-A6E4-51A9DC87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710EFE-1410-4CAF-969E-201197FC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816638"/>
            <a:ext cx="2525518" cy="5224724"/>
          </a:xfrm>
        </p:spPr>
        <p:txBody>
          <a:bodyPr anchor="ctr">
            <a:normAutofit/>
          </a:bodyPr>
          <a:lstStyle/>
          <a:p>
            <a:r>
              <a:rPr lang="en-US" sz="3100"/>
              <a:t>Functional Expenses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1BD22-F972-48E3-B2A6-026D6F48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3C08C-F29D-4399-AD1E-DDC5945B6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353" y="816638"/>
            <a:ext cx="4192839" cy="5224724"/>
          </a:xfrm>
        </p:spPr>
        <p:txBody>
          <a:bodyPr anchor="ctr">
            <a:normAutofit/>
          </a:bodyPr>
          <a:lstStyle/>
          <a:p>
            <a:pPr marL="109728" lvl="1" indent="0">
              <a:spcBef>
                <a:spcPts val="400"/>
              </a:spcBef>
              <a:buClr>
                <a:srgbClr val="00B0F0"/>
              </a:buClr>
              <a:buSzPct val="68000"/>
              <a:buNone/>
            </a:pPr>
            <a:r>
              <a:rPr lang="en-US" sz="2400"/>
              <a:t>General Administration: Activities that contribute to the overall operations of the organization</a:t>
            </a:r>
          </a:p>
          <a:p>
            <a:pPr marL="690372" lvl="2" indent="-342900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400"/>
              <a:t>Finance &amp; Operations</a:t>
            </a:r>
          </a:p>
          <a:p>
            <a:pPr marL="690372" lvl="2" indent="-342900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400"/>
              <a:t>Administration</a:t>
            </a:r>
          </a:p>
          <a:p>
            <a:pPr marL="690372" lvl="2" indent="-342900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400"/>
              <a:t>Events &amp; Projects</a:t>
            </a:r>
          </a:p>
          <a:p>
            <a:pPr marL="690372" lvl="2" indent="-342900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400"/>
              <a:t>Legal</a:t>
            </a:r>
          </a:p>
          <a:p>
            <a:pPr marL="690372" lvl="2" indent="-342900"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400"/>
              <a:t>Human Resources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7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3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66327-ACDB-4B97-953F-B4F9AE70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994" y="0"/>
            <a:ext cx="3384742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+mj-lt"/>
              </a:rPr>
              <a:t>		2022 </a:t>
            </a:r>
            <a:br>
              <a:rPr lang="en-US">
                <a:solidFill>
                  <a:srgbClr val="FFFFFF"/>
                </a:solidFill>
                <a:latin typeface="+mj-lt"/>
              </a:rPr>
            </a:br>
            <a:r>
              <a:rPr lang="en-US">
                <a:solidFill>
                  <a:srgbClr val="FFFFFF"/>
                </a:solidFill>
                <a:latin typeface="+mj-lt"/>
              </a:rPr>
              <a:t>Annual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226CB-B4E9-40EE-865B-C88562B50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6293" y="2129883"/>
            <a:ext cx="3384741" cy="40253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1" indent="-342900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latin typeface="+mn-lt"/>
                <a:cs typeface="+mn-cs"/>
              </a:rPr>
              <a:t>Independent Auditors’ Report (page one)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  <a:latin typeface="+mn-lt"/>
                <a:cs typeface="+mn-cs"/>
              </a:rPr>
              <a:t>Forvis</a:t>
            </a:r>
            <a:r>
              <a:rPr lang="en-US" dirty="0">
                <a:solidFill>
                  <a:srgbClr val="FFFFFF"/>
                </a:solidFill>
                <a:latin typeface="+mn-lt"/>
                <a:cs typeface="+mn-cs"/>
              </a:rPr>
              <a:t>, LLP audit firm</a:t>
            </a:r>
          </a:p>
          <a:p>
            <a:pPr marL="0" indent="0"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342900" lvl="1" indent="-342900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latin typeface="+mn-lt"/>
                <a:cs typeface="+mn-cs"/>
              </a:rPr>
              <a:t>Audit conducted January 16–21, 2023</a:t>
            </a:r>
          </a:p>
          <a:p>
            <a:pPr marL="0" lvl="1" indent="0">
              <a:lnSpc>
                <a:spcPct val="90000"/>
              </a:lnSpc>
            </a:pPr>
            <a:endParaRPr lang="en-US" sz="18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342900" lvl="1" indent="-342900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latin typeface="+mn-lt"/>
                <a:cs typeface="+mn-cs"/>
              </a:rPr>
              <a:t>Issued a </a:t>
            </a:r>
            <a:r>
              <a:rPr lang="en-US" sz="1800" b="1" i="1" dirty="0">
                <a:solidFill>
                  <a:srgbClr val="FFFFFF"/>
                </a:solidFill>
                <a:latin typeface="+mn-lt"/>
                <a:cs typeface="+mn-cs"/>
              </a:rPr>
              <a:t>clean </a:t>
            </a:r>
            <a:r>
              <a:rPr lang="en-US" sz="1800" dirty="0">
                <a:solidFill>
                  <a:srgbClr val="FFFFFF"/>
                </a:solidFill>
                <a:latin typeface="+mn-lt"/>
                <a:cs typeface="+mn-cs"/>
              </a:rPr>
              <a:t>opinion</a:t>
            </a:r>
          </a:p>
          <a:p>
            <a:pPr marL="0" lvl="1" indent="0">
              <a:lnSpc>
                <a:spcPct val="90000"/>
              </a:lnSpc>
            </a:pPr>
            <a:endParaRPr lang="en-US" sz="18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342900" lvl="1" indent="-342900">
              <a:lnSpc>
                <a:spcPct val="90000"/>
              </a:lnSpc>
            </a:pPr>
            <a:r>
              <a:rPr lang="en-US" sz="1800" u="sng" dirty="0">
                <a:solidFill>
                  <a:srgbClr val="FFFFFF"/>
                </a:solidFill>
                <a:latin typeface="+mn-lt"/>
                <a:cs typeface="+mn-cs"/>
              </a:rPr>
              <a:t>Highest opinion given</a:t>
            </a:r>
          </a:p>
          <a:p>
            <a:pPr marL="0" indent="0"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F6FCE-BC00-41A9-8636-FB311031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6914" y="6041362"/>
            <a:ext cx="424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82F96FF-5441-4A4F-B1EB-D4C662B4C029}" type="slidenum">
              <a:rPr lang="en-US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D718069-CB0D-4758-8898-E420248F3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8396" y="169461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72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">
            <a:extLst>
              <a:ext uri="{FF2B5EF4-FFF2-40B4-BE49-F238E27FC236}">
                <a16:creationId xmlns:a16="http://schemas.microsoft.com/office/drawing/2014/main" id="{60D55E13-4394-457A-AA6F-AC9D7C716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0" r="52081"/>
          <a:stretch/>
        </p:blipFill>
        <p:spPr>
          <a:xfrm>
            <a:off x="5043057" y="-2044"/>
            <a:ext cx="3572668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C0299-967B-4812-AA58-45FF047C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General Administrative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8F74-7DCA-40F1-ADB7-5D8D1E643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Maintains operations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Performs translation services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Balances budget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Oversees administrative functions including projects and event logistics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Maintains and defends trademarks and copyrights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1AAB9-FCE2-4589-AD8C-9CF5411B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529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5835-E550-4CA4-8B8B-BBF16DFD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/>
              <a:t>Statement of </a:t>
            </a:r>
            <a:br>
              <a:rPr lang="en-US"/>
            </a:br>
            <a:r>
              <a:rPr lang="en-US"/>
              <a:t>Cash 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AAB78-8846-4C43-A92A-5001337C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D74B8BB6-260F-498F-9043-E454CD260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345008"/>
              </p:ext>
            </p:extLst>
          </p:nvPr>
        </p:nvGraphicFramePr>
        <p:xfrm>
          <a:off x="508397" y="1930400"/>
          <a:ext cx="6447234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641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2CD1A-52CE-4739-88FA-083E53B6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78243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Notes to the </a:t>
            </a:r>
            <a:br>
              <a:rPr lang="en-US"/>
            </a:br>
            <a:r>
              <a:rPr lang="en-US"/>
              <a:t>Financial Statements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2AB7C-3DCA-4529-88AC-2D3AC7E8F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/>
              <a:t>Describe Al-Anon and help to improve readers’ understanding of the financial statements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/>
              <a:t>Additional information to support summary totals or line items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/>
              <a:t>Supplementary information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/>
              <a:t>Similar in nature and consistency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/>
              <a:t>Two new footnotes for 2022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7EC49-B73A-410F-882E-DAAB35F1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1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F459-105A-397C-750A-53C5B900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Leases (Topic 842)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DAC5-2652-8A47-8032-930787F9D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99044"/>
            <a:ext cx="6347714" cy="3707346"/>
          </a:xfrm>
        </p:spPr>
        <p:txBody>
          <a:bodyPr/>
          <a:lstStyle/>
          <a:p>
            <a:r>
              <a:rPr lang="en-US" dirty="0"/>
              <a:t>Accounting Standard Update (ASU 2016-02, Leases (Topic 842).</a:t>
            </a:r>
          </a:p>
          <a:p>
            <a:r>
              <a:rPr lang="en-US" dirty="0"/>
              <a:t>Requires a lease liability and right of use asset to be recorded for substantially all leases</a:t>
            </a:r>
          </a:p>
          <a:p>
            <a:r>
              <a:rPr lang="en-US" dirty="0"/>
              <a:t>Organization adopted January 1, 2022 </a:t>
            </a:r>
          </a:p>
          <a:p>
            <a:r>
              <a:rPr lang="en-US" dirty="0"/>
              <a:t>Recorded operating leases for copies and mail meter </a:t>
            </a:r>
          </a:p>
          <a:p>
            <a:r>
              <a:rPr lang="en-US" dirty="0"/>
              <a:t>Covered pages 14–15 </a:t>
            </a:r>
          </a:p>
          <a:p>
            <a:r>
              <a:rPr lang="en-US" dirty="0"/>
              <a:t>Disclosed in footnote 12 on page 20</a:t>
            </a:r>
          </a:p>
          <a:p>
            <a:r>
              <a:rPr lang="en-US" dirty="0"/>
              <a:t>No impact to the bottom line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F25DE-73E5-04BE-4C82-5D760A47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6FF-5441-4A4F-B1EB-D4C662B4C0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2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D214E-3A67-4449-8F74-B4F3EEBF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/>
              <a:t>Notes to the Financial Statements 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03339-56D5-433C-879F-EF872BC7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8BF57-8672-4BCE-A140-BF454276F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dirty="0"/>
              <a:t>401k Retirement Plan – Note Three </a:t>
            </a:r>
          </a:p>
          <a:p>
            <a:pPr lvl="1">
              <a:buClr>
                <a:srgbClr val="12449E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Defined contribution plan covering eligible employees</a:t>
            </a:r>
          </a:p>
          <a:p>
            <a:pPr lvl="1">
              <a:buClr>
                <a:srgbClr val="12449E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One year of service and 1,000 hours in order to participate</a:t>
            </a:r>
          </a:p>
          <a:p>
            <a:pPr marL="457200" lvl="1" indent="0">
              <a:buClr>
                <a:srgbClr val="00B0F0"/>
              </a:buClr>
              <a:buNone/>
            </a:pPr>
            <a:endParaRPr lang="en-US" sz="1800" dirty="0"/>
          </a:p>
          <a:p>
            <a:pPr marL="0" lvl="1" indent="0">
              <a:spcBef>
                <a:spcPts val="0"/>
              </a:spcBef>
              <a:buClr>
                <a:srgbClr val="00B0F0"/>
              </a:buClr>
              <a:buSzPct val="68000"/>
              <a:buNone/>
            </a:pPr>
            <a:r>
              <a:rPr lang="en-US" sz="1800" dirty="0"/>
              <a:t>Reserve Fund – Note Four 	  	</a:t>
            </a:r>
          </a:p>
          <a:p>
            <a:pPr marL="747713" lvl="2" indent="-285750">
              <a:spcBef>
                <a:spcPts val="400"/>
              </a:spcBef>
              <a:buClr>
                <a:srgbClr val="12449E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1800" dirty="0"/>
              <a:t>Established by Board of Trustees (BOT) in 1970</a:t>
            </a:r>
          </a:p>
          <a:p>
            <a:pPr marL="747713" lvl="2" indent="-285750">
              <a:spcBef>
                <a:spcPts val="400"/>
              </a:spcBef>
              <a:buClr>
                <a:srgbClr val="12449E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1800" dirty="0"/>
              <a:t>Objective: Not to exceed one year’s operating expenses.</a:t>
            </a:r>
          </a:p>
          <a:p>
            <a:pPr marL="747713" lvl="2" indent="-285750">
              <a:spcBef>
                <a:spcPts val="400"/>
              </a:spcBef>
              <a:buClr>
                <a:srgbClr val="12449E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1800" dirty="0"/>
              <a:t>Balance on December 31, 2022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1800" dirty="0"/>
              <a:t>$6,314,781</a:t>
            </a:r>
          </a:p>
          <a:p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215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214E-3A67-4449-8F74-B4F3EEBF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/>
              <a:t>Notes to the Financial Statements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03339-56D5-433C-879F-EF872BC7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8BF57-8672-4BCE-A140-BF454276F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dirty="0">
                <a:latin typeface="Arial"/>
                <a:cs typeface="Arial"/>
              </a:rPr>
              <a:t>Liquidity and Availability– Note 5</a:t>
            </a:r>
          </a:p>
          <a:p>
            <a:pPr lvl="1">
              <a:buClr>
                <a:srgbClr val="12449E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Organization’s financial assets that are considered liquid</a:t>
            </a:r>
          </a:p>
          <a:p>
            <a:pPr lvl="1">
              <a:buClr>
                <a:srgbClr val="12449E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Consists of cash and accounts receivable</a:t>
            </a:r>
          </a:p>
          <a:p>
            <a:pPr marL="457200" lvl="1" indent="0">
              <a:buClr>
                <a:srgbClr val="00B0F0"/>
              </a:buClr>
              <a:buNone/>
            </a:pPr>
            <a:endParaRPr lang="en-US" sz="1800" dirty="0"/>
          </a:p>
          <a:p>
            <a:pPr marL="0" lvl="1" indent="0">
              <a:spcBef>
                <a:spcPts val="0"/>
              </a:spcBef>
              <a:buClr>
                <a:srgbClr val="00B0F0"/>
              </a:buClr>
              <a:buSzPct val="68000"/>
              <a:buNone/>
            </a:pPr>
            <a:r>
              <a:rPr lang="en-US" sz="1800" dirty="0"/>
              <a:t>Postretirement Health Benefits – Note 11	 	  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The liability is carried by the Reserve Fund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Liability is based on future costs, age of retirees, and life expectancy </a:t>
            </a:r>
          </a:p>
          <a:p>
            <a:pPr marL="747395" lvl="2" indent="-285750">
              <a:spcBef>
                <a:spcPts val="400"/>
              </a:spcBef>
              <a:buClr>
                <a:srgbClr val="12449E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1800" dirty="0"/>
              <a:t>Liability decreased in 2022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5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E0108A-01DB-4967-86C5-C4D2195F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20" y="816638"/>
            <a:ext cx="2610030" cy="5224724"/>
          </a:xfrm>
        </p:spPr>
        <p:txBody>
          <a:bodyPr anchor="ctr">
            <a:normAutofit/>
          </a:bodyPr>
          <a:lstStyle/>
          <a:p>
            <a:r>
              <a:rPr lang="en-US" sz="2800"/>
              <a:t>Notes to the Financial Statements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93285-C7CC-441A-94DD-1A9B4418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3A46-283A-4709-975A-36B5EA75F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253" y="816638"/>
            <a:ext cx="4522730" cy="522472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ial"/>
                <a:cs typeface="Arial"/>
              </a:rPr>
              <a:t>Investments – Note Six and Note 13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Fund managers that manage our investments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Beck Mack &amp; Oliver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Merrill Lynch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Davenport Investments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Ensure Al-Anon is invested in reputable equities and no alcohol-related equities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Income helps to grow Reserve Fund </a:t>
            </a:r>
          </a:p>
        </p:txBody>
      </p:sp>
    </p:spTree>
    <p:extLst>
      <p:ext uri="{BB962C8B-B14F-4D97-AF65-F5344CB8AC3E}">
        <p14:creationId xmlns:p14="http://schemas.microsoft.com/office/powerpoint/2010/main" val="1252329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20ED-AEBE-A6DE-21C2-F2115770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to the Financial Statement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5F63C76-ACFF-01B7-870D-0CBCD3A9B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134149"/>
              </p:ext>
            </p:extLst>
          </p:nvPr>
        </p:nvGraphicFramePr>
        <p:xfrm>
          <a:off x="609599" y="1954582"/>
          <a:ext cx="6347714" cy="4086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524FB-51A0-8EBB-FA88-AB6EEC33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6FF-5441-4A4F-B1EB-D4C662B4C0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6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418" y="1481138"/>
            <a:ext cx="4243089" cy="4525962"/>
          </a:xfrm>
        </p:spPr>
      </p:pic>
    </p:spTree>
    <p:extLst>
      <p:ext uri="{BB962C8B-B14F-4D97-AF65-F5344CB8AC3E}">
        <p14:creationId xmlns:p14="http://schemas.microsoft.com/office/powerpoint/2010/main" val="48912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4C84E048-D9CB-E405-56A8-DFFEE5E6B8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0799" t="-1" r="8286" b="14483"/>
          <a:stretch/>
        </p:blipFill>
        <p:spPr>
          <a:xfrm>
            <a:off x="3396342" y="-1"/>
            <a:ext cx="5747658" cy="5864773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9F404-6507-4A8C-BE74-198B282F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en-US" dirty="0"/>
              <a:t>What is an Audit?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0787C6AD-ED13-A681-B6B9-105EF8547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2160589"/>
            <a:ext cx="2888343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Arial"/>
                <a:cs typeface="Arial"/>
              </a:rPr>
              <a:t>Examination of financial reports by someone independent from the organization </a:t>
            </a:r>
            <a:endParaRPr lang="en-US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Arial"/>
                <a:cs typeface="Arial"/>
              </a:rPr>
              <a:t>Auditors ask formal questions of Staff and Audit Committee members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Arial"/>
                <a:cs typeface="Arial"/>
              </a:rPr>
              <a:t>Review accounting and financial records—for example: check stubs, invoices, timecards, receipts, and bank accounts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Arial"/>
                <a:cs typeface="Arial"/>
              </a:rPr>
              <a:t>Obtain written confirmation of accounts by banks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Arial"/>
                <a:cs typeface="Arial"/>
              </a:rPr>
              <a:t>Test internal controls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061CF-DA91-4CDB-8F4F-93D73A80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CABE7-FF50-674B-1092-B359B039BC89}"/>
              </a:ext>
            </a:extLst>
          </p:cNvPr>
          <p:cNvSpPr txBox="1"/>
          <p:nvPr/>
        </p:nvSpPr>
        <p:spPr>
          <a:xfrm>
            <a:off x="6617347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157270154@N05/3759558230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5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18299-5E05-4A6B-8EEE-27EE5271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2022 Audited </a:t>
            </a:r>
            <a:br>
              <a:rPr lang="en-US"/>
            </a:br>
            <a:r>
              <a:rPr lang="en-US"/>
              <a:t>Financial Statements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AE81A-9A0B-417E-AE7B-9C393000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6A69154-2E47-4BDA-AF67-8D8818446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197347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950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699F-1C06-423D-A2BA-7843E7FC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01" y="68650"/>
            <a:ext cx="6347713" cy="117638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Statements of</a:t>
            </a:r>
            <a:br>
              <a:rPr lang="en-US" sz="2800" dirty="0"/>
            </a:br>
            <a:r>
              <a:rPr lang="en-US" sz="2800" dirty="0"/>
              <a:t> Financial Position (page three)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3DCCD-41F2-4EDE-877E-E7EE1EC7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6FF-5441-4A4F-B1EB-D4C662B4C02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906AC8E-339A-4310-B18C-6A6EE7DB2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92808"/>
              </p:ext>
            </p:extLst>
          </p:nvPr>
        </p:nvGraphicFramePr>
        <p:xfrm>
          <a:off x="285750" y="1412212"/>
          <a:ext cx="690372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979">
                  <a:extLst>
                    <a:ext uri="{9D8B030D-6E8A-4147-A177-3AD203B41FA5}">
                      <a16:colId xmlns:a16="http://schemas.microsoft.com/office/drawing/2014/main" val="2250074062"/>
                    </a:ext>
                  </a:extLst>
                </a:gridCol>
                <a:gridCol w="1757484">
                  <a:extLst>
                    <a:ext uri="{9D8B030D-6E8A-4147-A177-3AD203B41FA5}">
                      <a16:colId xmlns:a16="http://schemas.microsoft.com/office/drawing/2014/main" val="2469864060"/>
                    </a:ext>
                  </a:extLst>
                </a:gridCol>
                <a:gridCol w="1591257">
                  <a:extLst>
                    <a:ext uri="{9D8B030D-6E8A-4147-A177-3AD203B41FA5}">
                      <a16:colId xmlns:a16="http://schemas.microsoft.com/office/drawing/2014/main" val="2635431261"/>
                    </a:ext>
                  </a:extLst>
                </a:gridCol>
              </a:tblGrid>
              <a:tr h="3599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9671564"/>
                  </a:ext>
                </a:extLst>
              </a:tr>
              <a:tr h="359969">
                <a:tc>
                  <a:txBody>
                    <a:bodyPr/>
                    <a:lstStyle/>
                    <a:p>
                      <a:r>
                        <a:rPr lang="en-US"/>
                        <a:t>Cash and cash equivalents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/>
                        <a:t>$2,873,968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/>
                        <a:t>$2,987,857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94754814"/>
                  </a:ext>
                </a:extLst>
              </a:tr>
              <a:tr h="359969">
                <a:tc>
                  <a:txBody>
                    <a:bodyPr/>
                    <a:lstStyle/>
                    <a:p>
                      <a:r>
                        <a:rPr lang="en-US"/>
                        <a:t>Accounts receivable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/>
                        <a:t>99,876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/>
                        <a:t>118,940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6824211"/>
                  </a:ext>
                </a:extLst>
              </a:tr>
              <a:tr h="629945">
                <a:tc>
                  <a:txBody>
                    <a:bodyPr/>
                    <a:lstStyle/>
                    <a:p>
                      <a:r>
                        <a:rPr lang="en-US"/>
                        <a:t>Inventories of books and other literature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/>
                        <a:t>502,684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/>
                        <a:t>355,164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2727536"/>
                  </a:ext>
                </a:extLst>
              </a:tr>
              <a:tr h="359969">
                <a:tc>
                  <a:txBody>
                    <a:bodyPr/>
                    <a:lstStyle/>
                    <a:p>
                      <a:r>
                        <a:rPr lang="en-US"/>
                        <a:t>Deferred charges and deposits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/>
                        <a:t>340,306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/>
                        <a:t>191,603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5761276"/>
                  </a:ext>
                </a:extLst>
              </a:tr>
              <a:tr h="359969">
                <a:tc>
                  <a:txBody>
                    <a:bodyPr/>
                    <a:lstStyle/>
                    <a:p>
                      <a:r>
                        <a:rPr lang="en-US"/>
                        <a:t>Investments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/>
                        <a:t>7,283,942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/>
                        <a:t>8,410,894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6269927"/>
                  </a:ext>
                </a:extLst>
              </a:tr>
              <a:tr h="359969">
                <a:tc>
                  <a:txBody>
                    <a:bodyPr/>
                    <a:lstStyle/>
                    <a:p>
                      <a:r>
                        <a:rPr lang="en-US"/>
                        <a:t>Property and equipment, net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/>
                        <a:t>1,372,487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/>
                        <a:t>1,491,709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610154"/>
                  </a:ext>
                </a:extLst>
              </a:tr>
              <a:tr h="359969">
                <a:tc>
                  <a:txBody>
                    <a:bodyPr/>
                    <a:lstStyle/>
                    <a:p>
                      <a:r>
                        <a:rPr lang="en-US"/>
                        <a:t>Intangible assets, net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u="none"/>
                        <a:t>225,043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u="none"/>
                        <a:t>227,107</a:t>
                      </a: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641906"/>
                  </a:ext>
                </a:extLst>
              </a:tr>
              <a:tr h="35996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Right-of-use assets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/>
                        <a:t>59,611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/>
                    </a:p>
                  </a:txBody>
                  <a:tcPr anchor="b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914872"/>
                  </a:ext>
                </a:extLst>
              </a:tr>
              <a:tr h="359969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Total assets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>
                          <a:solidFill>
                            <a:sysClr val="windowText" lastClr="000000"/>
                          </a:solidFill>
                        </a:rPr>
                        <a:t>$12,757,917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$13,783,274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68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7BEF-A18E-4B5E-8A0A-AF5EAA66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01" y="231103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Statements of</a:t>
            </a:r>
            <a:br>
              <a:rPr lang="en-US" sz="2800" dirty="0"/>
            </a:br>
            <a:r>
              <a:rPr lang="en-US" sz="2800" dirty="0"/>
              <a:t> Financial Position (page three)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4815A-16A1-49EB-B2F3-821B0336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6FF-5441-4A4F-B1EB-D4C662B4C029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09C9230A-CDC8-431F-81F4-27BE49E7C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59221"/>
              </p:ext>
            </p:extLst>
          </p:nvPr>
        </p:nvGraphicFramePr>
        <p:xfrm>
          <a:off x="317943" y="1460500"/>
          <a:ext cx="679345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995">
                  <a:extLst>
                    <a:ext uri="{9D8B030D-6E8A-4147-A177-3AD203B41FA5}">
                      <a16:colId xmlns:a16="http://schemas.microsoft.com/office/drawing/2014/main" val="2250074062"/>
                    </a:ext>
                  </a:extLst>
                </a:gridCol>
                <a:gridCol w="1611776">
                  <a:extLst>
                    <a:ext uri="{9D8B030D-6E8A-4147-A177-3AD203B41FA5}">
                      <a16:colId xmlns:a16="http://schemas.microsoft.com/office/drawing/2014/main" val="2469864060"/>
                    </a:ext>
                  </a:extLst>
                </a:gridCol>
                <a:gridCol w="1757679">
                  <a:extLst>
                    <a:ext uri="{9D8B030D-6E8A-4147-A177-3AD203B41FA5}">
                      <a16:colId xmlns:a16="http://schemas.microsoft.com/office/drawing/2014/main" val="2635431261"/>
                    </a:ext>
                  </a:extLst>
                </a:gridCol>
              </a:tblGrid>
              <a:tr h="347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2021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9671564"/>
                  </a:ext>
                </a:extLst>
              </a:tr>
              <a:tr h="607786">
                <a:tc>
                  <a:txBody>
                    <a:bodyPr/>
                    <a:lstStyle/>
                    <a:p>
                      <a:r>
                        <a:rPr lang="en-US" sz="1800"/>
                        <a:t>Accounts payable and accrued expenses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$361,451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$360,400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94754814"/>
                  </a:ext>
                </a:extLst>
              </a:tr>
              <a:tr h="607786">
                <a:tc>
                  <a:txBody>
                    <a:bodyPr/>
                    <a:lstStyle/>
                    <a:p>
                      <a:r>
                        <a:rPr lang="en-US"/>
                        <a:t>Accrued postretirement health benefits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615,231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755,356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6824211"/>
                  </a:ext>
                </a:extLst>
              </a:tr>
              <a:tr h="347306">
                <a:tc>
                  <a:txBody>
                    <a:bodyPr/>
                    <a:lstStyle/>
                    <a:p>
                      <a:r>
                        <a:rPr lang="en-US"/>
                        <a:t>Unearned subscription income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188,624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197,350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2727536"/>
                  </a:ext>
                </a:extLst>
              </a:tr>
              <a:tr h="347306">
                <a:tc>
                  <a:txBody>
                    <a:bodyPr/>
                    <a:lstStyle/>
                    <a:p>
                      <a:r>
                        <a:rPr lang="en-US"/>
                        <a:t>Unearned mobile app income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25,944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16,125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761276"/>
                  </a:ext>
                </a:extLst>
              </a:tr>
              <a:tr h="607786">
                <a:tc>
                  <a:txBody>
                    <a:bodyPr/>
                    <a:lstStyle/>
                    <a:p>
                      <a:r>
                        <a:rPr lang="en-US"/>
                        <a:t>Unearned convention and  conference income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599,362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168,036</a:t>
                      </a:r>
                    </a:p>
                  </a:txBody>
                  <a:tcPr anchor="b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6269927"/>
                  </a:ext>
                </a:extLst>
              </a:tr>
              <a:tr h="347306">
                <a:tc>
                  <a:txBody>
                    <a:bodyPr/>
                    <a:lstStyle/>
                    <a:p>
                      <a:r>
                        <a:rPr lang="en-US"/>
                        <a:t>Operating lease liability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59,611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38902"/>
                  </a:ext>
                </a:extLst>
              </a:tr>
              <a:tr h="347306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Total liabilities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1,850,253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1,497,267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2610154"/>
                  </a:ext>
                </a:extLst>
              </a:tr>
              <a:tr h="347306">
                <a:tc>
                  <a:txBody>
                    <a:bodyPr/>
                    <a:lstStyle/>
                    <a:p>
                      <a:r>
                        <a:rPr lang="en-US"/>
                        <a:t>Net assets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10,907,664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/>
                        <a:t>12,286,007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641906"/>
                  </a:ext>
                </a:extLst>
              </a:tr>
              <a:tr h="347306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Total liabilities and net assets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$12,757,917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$13,783,274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0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AFCFE3-7D58-4C48-8C40-79815597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148857"/>
            <a:ext cx="6638335" cy="914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Statement of Activities (page four)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C6E8B-24E4-4283-9E3D-5420EB97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116CB-51FE-23A8-003F-8146950A3BDC}"/>
              </a:ext>
            </a:extLst>
          </p:cNvPr>
          <p:cNvSpPr/>
          <p:nvPr/>
        </p:nvSpPr>
        <p:spPr>
          <a:xfrm>
            <a:off x="164447" y="1254662"/>
            <a:ext cx="7260116" cy="458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D4DD8FE-C9D8-A2C3-D2A4-0C2C227D7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711" y="1254662"/>
            <a:ext cx="7105587" cy="44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9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E7157-1C43-4CD8-A864-E99A4E28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AC4CB8-8CD4-4E9D-AB06-E1BB044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24" y="55980"/>
            <a:ext cx="6347713" cy="759995"/>
          </a:xfrm>
        </p:spPr>
        <p:txBody>
          <a:bodyPr/>
          <a:lstStyle/>
          <a:p>
            <a:r>
              <a:rPr lang="en-US"/>
              <a:t>Sources of Revenue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D10EF8D-63F0-91B9-FAC6-DC9EFD9DE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56346"/>
              </p:ext>
            </p:extLst>
          </p:nvPr>
        </p:nvGraphicFramePr>
        <p:xfrm>
          <a:off x="488950" y="995973"/>
          <a:ext cx="7829550" cy="5380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B061F60-194D-8E9A-646C-267DA8197C6E}"/>
              </a:ext>
            </a:extLst>
          </p:cNvPr>
          <p:cNvSpPr txBox="1"/>
          <p:nvPr/>
        </p:nvSpPr>
        <p:spPr>
          <a:xfrm>
            <a:off x="6511291" y="710049"/>
            <a:ext cx="233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Contributions continue to exceed literature sales </a:t>
            </a:r>
          </a:p>
        </p:txBody>
      </p:sp>
    </p:spTree>
    <p:extLst>
      <p:ext uri="{BB962C8B-B14F-4D97-AF65-F5344CB8AC3E}">
        <p14:creationId xmlns:p14="http://schemas.microsoft.com/office/powerpoint/2010/main" val="338147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4858D-4297-430C-8902-5F1851F5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/>
              <a:t>Yearly Literature Sales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E7157-1C43-4CD8-A864-E99A4E28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F96FF-5441-4A4F-B1EB-D4C662B4C029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1913BB5-3D48-4892-A741-F2691C1E27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003981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84815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1027</Words>
  <Application>Microsoft Office PowerPoint</Application>
  <PresentationFormat>On-screen Show (4:3)</PresentationFormat>
  <Paragraphs>264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Trebuchet MS</vt:lpstr>
      <vt:lpstr>Wingdings</vt:lpstr>
      <vt:lpstr>Wingdings 3</vt:lpstr>
      <vt:lpstr>Facet</vt:lpstr>
      <vt:lpstr>PowerPoint Presentation</vt:lpstr>
      <vt:lpstr>  2022  Annual Audit</vt:lpstr>
      <vt:lpstr>What is an Audit?</vt:lpstr>
      <vt:lpstr>2022 Audited  Financial Statements</vt:lpstr>
      <vt:lpstr>Statements of  Financial Position (page three)</vt:lpstr>
      <vt:lpstr>Statements of  Financial Position (page three)</vt:lpstr>
      <vt:lpstr>Statement of Activities (page four)</vt:lpstr>
      <vt:lpstr>Sources of Revenue</vt:lpstr>
      <vt:lpstr>Yearly Literature Sales</vt:lpstr>
      <vt:lpstr>Contributions</vt:lpstr>
      <vt:lpstr>2022 Contributions</vt:lpstr>
      <vt:lpstr>Investment Income</vt:lpstr>
      <vt:lpstr>Investment Income </vt:lpstr>
      <vt:lpstr>Statement of Functional Expenses</vt:lpstr>
      <vt:lpstr>Functional Expenses</vt:lpstr>
      <vt:lpstr>Program Services</vt:lpstr>
      <vt:lpstr>Functional Expenses</vt:lpstr>
      <vt:lpstr>Literature Distribution Services</vt:lpstr>
      <vt:lpstr>Functional Expenses</vt:lpstr>
      <vt:lpstr>General Administrative Services </vt:lpstr>
      <vt:lpstr>Statement of  Cash Flows</vt:lpstr>
      <vt:lpstr>Notes to the  Financial Statements </vt:lpstr>
      <vt:lpstr>Leases (Topic 842)</vt:lpstr>
      <vt:lpstr>Notes to the Financial Statements </vt:lpstr>
      <vt:lpstr>Notes to the Financial Statements </vt:lpstr>
      <vt:lpstr>Notes to the Financial Statements </vt:lpstr>
      <vt:lpstr>Notes to the Financial Statement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Niketa Bailey</dc:creator>
  <cp:lastModifiedBy>Niketa Williams</cp:lastModifiedBy>
  <cp:revision>161</cp:revision>
  <cp:lastPrinted>2020-03-03T16:19:01Z</cp:lastPrinted>
  <dcterms:created xsi:type="dcterms:W3CDTF">2019-03-27T13:39:23Z</dcterms:created>
  <dcterms:modified xsi:type="dcterms:W3CDTF">2023-04-27T13:10:37Z</dcterms:modified>
  <cp:contentStatus/>
</cp:coreProperties>
</file>