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094" r:id="rId1"/>
    <p:sldMasterId id="2147485112" r:id="rId2"/>
    <p:sldMasterId id="2147485130" r:id="rId3"/>
  </p:sldMasterIdLst>
  <p:notesMasterIdLst>
    <p:notesMasterId r:id="rId35"/>
  </p:notesMasterIdLst>
  <p:sldIdLst>
    <p:sldId id="256" r:id="rId4"/>
    <p:sldId id="1231" r:id="rId5"/>
    <p:sldId id="1252" r:id="rId6"/>
    <p:sldId id="314" r:id="rId7"/>
    <p:sldId id="1236" r:id="rId8"/>
    <p:sldId id="1249" r:id="rId9"/>
    <p:sldId id="1246" r:id="rId10"/>
    <p:sldId id="1244" r:id="rId11"/>
    <p:sldId id="1253" r:id="rId12"/>
    <p:sldId id="1245" r:id="rId13"/>
    <p:sldId id="316" r:id="rId14"/>
    <p:sldId id="259" r:id="rId15"/>
    <p:sldId id="1240" r:id="rId16"/>
    <p:sldId id="261" r:id="rId17"/>
    <p:sldId id="262" r:id="rId18"/>
    <p:sldId id="1238" r:id="rId19"/>
    <p:sldId id="1254" r:id="rId20"/>
    <p:sldId id="317" r:id="rId21"/>
    <p:sldId id="264" r:id="rId22"/>
    <p:sldId id="318" r:id="rId23"/>
    <p:sldId id="1250" r:id="rId24"/>
    <p:sldId id="321" r:id="rId25"/>
    <p:sldId id="320" r:id="rId26"/>
    <p:sldId id="1243" r:id="rId27"/>
    <p:sldId id="325" r:id="rId28"/>
    <p:sldId id="322" r:id="rId29"/>
    <p:sldId id="330" r:id="rId30"/>
    <p:sldId id="326" r:id="rId31"/>
    <p:sldId id="327" r:id="rId32"/>
    <p:sldId id="1255" r:id="rId33"/>
    <p:sldId id="308" r:id="rId34"/>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25A49-EBC6-524B-399D-72C90555FE63}" name="Cindy Medford" initials="CM" userId="S::cindym@afgvolunteers.org::d78cc0bb-1289-47ed-bb3a-ea56a1f435f1" providerId="AD"/>
  <p188:author id="{21A9FC5F-20A0-035B-12D5-3F332AB540A2}" name="MarianneB" initials="Ma" userId="S::marianneb@al-anon.org::f41df0e8-665a-4747-9d56-3d144a33f1d8" providerId="AD"/>
  <p188:author id="{185CB68E-567A-AB72-EBD1-BCADD0579C11}" name="LynetteK@al-anon.org" initials="Ly" userId="S::lynettek@al-anon.org::e0b24894-29b1-4295-882b-15a07aadbc7d" providerId="AD"/>
  <p188:author id="{4A1C0592-18E1-F9F4-64DE-13B73FADE426}" name="Niketa Williams" initials="NW" userId="S::NiketaB@al-anon.org::c1368f53-bd72-44c6-82bd-9c50ec13b074" providerId="AD"/>
  <p188:author id="{835BBF9D-AF0A-69FC-38D6-F220319D6688}" name="David Bruce" initials="DB" userId="S::davidb@afgvolunteers.org::8bbefcdb-dfe5-41d4-ac50-23f269695694" providerId="AD"/>
  <p188:author id="{C768C7A2-3898-B0E4-BFE6-37D674860537}" name="Guest User" initials="GU" userId="S::urn:spo:anon#1418eb6d804af5ce5e8aace686ad2ca19da46d99903cced7c161ef299131dbf7::" providerId="AD"/>
  <p188:author id="{218A79AC-9A35-F50D-C900-242AD8755341}" name="Guest User" initials="GU" userId="S::urn:spo:anon#c5241411acaf34234bf0f5a9c349acf2698a69b8e0a0a1b28d59d98e80a03792::" providerId="AD"/>
  <p188:author id="{683FA1AE-F0FE-1A13-9D66-127F8DE93F55}" name="Lynette Kautz" initials="LK" userId="S::lynettek@afgvolunteers.org::e8da558d-3da1-4c60-b78e-a82e3c041745" providerId="AD"/>
  <p188:author id="{94B023C1-AAF2-2362-C133-CAD2A52DD4DA}" name="Emma Pacchiana" initials="EP" userId="S::EmmaP@al-anon.org::d1a17bad-7d78-46c8-a444-af273634b9b5" providerId="AD"/>
  <p188:author id="{DCF292C9-9CF5-7520-3F2C-85F95F3F21CD}" name="coe" initials="co" userId="S::coe@al-anon.org::998c0bf2-4b16-419b-acef-6454a32ba360" providerId="AD"/>
  <p188:author id="{F5D88BD7-0798-C196-8005-EBE31AC3F5E7}" name="Vali Fayen" initials="VF" userId="S::valif@al-anon.org::f88fc6d4-6c8b-4e7e-8481-c87f42b0f7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ya Chesley" initials="MC" lastIdx="3" clrIdx="0">
    <p:extLst>
      <p:ext uri="{19B8F6BF-5375-455C-9EA6-DF929625EA0E}">
        <p15:presenceInfo xmlns:p15="http://schemas.microsoft.com/office/powerpoint/2012/main" userId="S-1-5-21-2726962392-2239317700-249757142-4727" providerId="AD"/>
      </p:ext>
    </p:extLst>
  </p:cmAuthor>
  <p:cmAuthor id="2" name="Niketa Bailey" initials="NB" lastIdx="1" clrIdx="1">
    <p:extLst>
      <p:ext uri="{19B8F6BF-5375-455C-9EA6-DF929625EA0E}">
        <p15:presenceInfo xmlns:p15="http://schemas.microsoft.com/office/powerpoint/2012/main" userId="S-1-5-21-2726962392-2239317700-249757142-4683" providerId="AD"/>
      </p:ext>
    </p:extLst>
  </p:cmAuthor>
  <p:cmAuthor id="3" name="Taurean" initials="T" lastIdx="24" clrIdx="2">
    <p:extLst>
      <p:ext uri="{19B8F6BF-5375-455C-9EA6-DF929625EA0E}">
        <p15:presenceInfo xmlns:p15="http://schemas.microsoft.com/office/powerpoint/2012/main" userId="S::Taurean@al-anon.org::e028b15c-ac98-4c6b-b450-49754dd76b95" providerId="AD"/>
      </p:ext>
    </p:extLst>
  </p:cmAuthor>
  <p:cmAuthor id="4" name="Niketa Williams" initials="NW" lastIdx="25" clrIdx="3">
    <p:extLst>
      <p:ext uri="{19B8F6BF-5375-455C-9EA6-DF929625EA0E}">
        <p15:presenceInfo xmlns:p15="http://schemas.microsoft.com/office/powerpoint/2012/main" userId="S::niketab@al-anon.org::c1368f53-bd72-44c6-82bd-9c50ec13b074" providerId="AD"/>
      </p:ext>
    </p:extLst>
  </p:cmAuthor>
  <p:cmAuthor id="5" name="Vali Fayen" initials="VF" lastIdx="12" clrIdx="4">
    <p:extLst>
      <p:ext uri="{19B8F6BF-5375-455C-9EA6-DF929625EA0E}">
        <p15:presenceInfo xmlns:p15="http://schemas.microsoft.com/office/powerpoint/2012/main" userId="S::valif@al-anon.org::f88fc6d4-6c8b-4e7e-8481-c87f42b0f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9E"/>
    <a:srgbClr val="3947CF"/>
    <a:srgbClr val="D6EDFE"/>
    <a:srgbClr val="16A3E6"/>
    <a:srgbClr val="3E32D6"/>
    <a:srgbClr val="4439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46" autoAdjust="0"/>
  </p:normalViewPr>
  <p:slideViewPr>
    <p:cSldViewPr snapToGrid="0">
      <p:cViewPr varScale="1">
        <p:scale>
          <a:sx n="65" d="100"/>
          <a:sy n="65" d="100"/>
        </p:scale>
        <p:origin x="20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22827219678664"/>
          <c:y val="7.7160493827160815E-4"/>
          <c:w val="0.6944294744745686"/>
          <c:h val="0.8264991181657848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9E-46BA-A2D3-BF43821499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9E-46BA-A2D3-BF43821499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9E-46BA-A2D3-BF43821499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9E-46BA-A2D3-BF43821499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9E-46BA-A2D3-BF43821499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9E-46BA-A2D3-BF43821499C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79E-46BA-A2D3-BF43821499CF}"/>
              </c:ext>
            </c:extLst>
          </c:dPt>
          <c:dPt>
            <c:idx val="7"/>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F-179E-46BA-A2D3-BF43821499CF}"/>
              </c:ext>
            </c:extLst>
          </c:dPt>
          <c:dLbls>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'2022'!$B$24:$B$31</c:f>
              <c:strCache>
                <c:ptCount val="8"/>
                <c:pt idx="0">
                  <c:v>Volunteer Oversight</c:v>
                </c:pt>
                <c:pt idx="1">
                  <c:v>Digital Communications</c:v>
                </c:pt>
                <c:pt idx="2">
                  <c:v>Community Awareness</c:v>
                </c:pt>
                <c:pt idx="3">
                  <c:v>Conference &amp; Events</c:v>
                </c:pt>
                <c:pt idx="4">
                  <c:v>Group Services </c:v>
                </c:pt>
                <c:pt idx="5">
                  <c:v>International Support</c:v>
                </c:pt>
                <c:pt idx="6">
                  <c:v>Translation</c:v>
                </c:pt>
                <c:pt idx="7">
                  <c:v>CAL &amp; Magazine Editing</c:v>
                </c:pt>
              </c:strCache>
            </c:strRef>
          </c:cat>
          <c:val>
            <c:numRef>
              <c:f>'2022'!$C$24:$C$31</c:f>
              <c:numCache>
                <c:formatCode>_("$"* #,##0.00_);_("$"* \(#,##0.00\);_("$"* "-"??_);_(@_)</c:formatCode>
                <c:ptCount val="8"/>
                <c:pt idx="0">
                  <c:v>11.456904399316752</c:v>
                </c:pt>
                <c:pt idx="1">
                  <c:v>54.616641357868581</c:v>
                </c:pt>
                <c:pt idx="2">
                  <c:v>14.11815979530085</c:v>
                </c:pt>
                <c:pt idx="3">
                  <c:v>43.222502416004275</c:v>
                </c:pt>
                <c:pt idx="4">
                  <c:v>120.55291673495881</c:v>
                </c:pt>
                <c:pt idx="5">
                  <c:v>27.620404481267329</c:v>
                </c:pt>
                <c:pt idx="6">
                  <c:v>19.369768866813491</c:v>
                </c:pt>
                <c:pt idx="7">
                  <c:v>30.292701948469915</c:v>
                </c:pt>
              </c:numCache>
            </c:numRef>
          </c:val>
          <c:extLst>
            <c:ext xmlns:c16="http://schemas.microsoft.com/office/drawing/2014/chart" uri="{C3380CC4-5D6E-409C-BE32-E72D297353CC}">
              <c16:uniqueId val="{00000010-179E-46BA-A2D3-BF43821499C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400" dirty="0"/>
              <a:t>Five-Year Revenue (</a:t>
            </a:r>
            <a:r>
              <a:rPr lang="en-US" sz="1100" dirty="0"/>
              <a:t>in thousands</a:t>
            </a:r>
            <a:r>
              <a:rPr lang="en-US" sz="2400" dirty="0"/>
              <a:t>)</a:t>
            </a:r>
          </a:p>
        </c:rich>
      </c:tx>
      <c:layout>
        <c:manualLayout>
          <c:xMode val="edge"/>
          <c:yMode val="edge"/>
          <c:x val="0.26597122262460637"/>
          <c:y val="0"/>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Sheet2!$A$7:$E$7</c:f>
              <c:numCache>
                <c:formatCode>General</c:formatCode>
                <c:ptCount val="5"/>
                <c:pt idx="0">
                  <c:v>2022</c:v>
                </c:pt>
                <c:pt idx="1">
                  <c:v>2021</c:v>
                </c:pt>
                <c:pt idx="2">
                  <c:v>2020</c:v>
                </c:pt>
                <c:pt idx="3">
                  <c:v>2019</c:v>
                </c:pt>
                <c:pt idx="4">
                  <c:v>2018</c:v>
                </c:pt>
              </c:numCache>
            </c:numRef>
          </c:cat>
          <c:val>
            <c:numRef>
              <c:f>Sheet2!$A$8:$E$8</c:f>
              <c:numCache>
                <c:formatCode>General</c:formatCode>
                <c:ptCount val="5"/>
                <c:pt idx="0">
                  <c:v>4212</c:v>
                </c:pt>
                <c:pt idx="1">
                  <c:v>7000</c:v>
                </c:pt>
                <c:pt idx="2">
                  <c:v>5892</c:v>
                </c:pt>
                <c:pt idx="3">
                  <c:v>6623</c:v>
                </c:pt>
                <c:pt idx="4">
                  <c:v>5194</c:v>
                </c:pt>
              </c:numCache>
            </c:numRef>
          </c:val>
          <c:extLst>
            <c:ext xmlns:c16="http://schemas.microsoft.com/office/drawing/2014/chart" uri="{C3380CC4-5D6E-409C-BE32-E72D297353CC}">
              <c16:uniqueId val="{00000000-8A05-4012-85AC-5AAFA1E5B540}"/>
            </c:ext>
          </c:extLst>
        </c:ser>
        <c:dLbls>
          <c:dLblPos val="inEnd"/>
          <c:showLegendKey val="0"/>
          <c:showVal val="1"/>
          <c:showCatName val="0"/>
          <c:showSerName val="0"/>
          <c:showPercent val="0"/>
          <c:showBubbleSize val="0"/>
        </c:dLbls>
        <c:gapWidth val="41"/>
        <c:axId val="460145032"/>
        <c:axId val="460145688"/>
      </c:barChart>
      <c:catAx>
        <c:axId val="460145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460145688"/>
        <c:crosses val="autoZero"/>
        <c:auto val="1"/>
        <c:lblAlgn val="ctr"/>
        <c:lblOffset val="100"/>
        <c:noMultiLvlLbl val="0"/>
      </c:catAx>
      <c:valAx>
        <c:axId val="460145688"/>
        <c:scaling>
          <c:orientation val="minMax"/>
        </c:scaling>
        <c:delete val="1"/>
        <c:axPos val="l"/>
        <c:numFmt formatCode="General" sourceLinked="1"/>
        <c:majorTickMark val="none"/>
        <c:minorTickMark val="none"/>
        <c:tickLblPos val="nextTo"/>
        <c:crossAx val="4601450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 Budget</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Literature Sales</c:v>
                </c:pt>
              </c:strCache>
            </c:strRef>
          </c:cat>
          <c:val>
            <c:numRef>
              <c:f>Sheet1!$B$2</c:f>
              <c:numCache>
                <c:formatCode>General</c:formatCode>
                <c:ptCount val="1"/>
                <c:pt idx="0">
                  <c:v>3504970</c:v>
                </c:pt>
              </c:numCache>
            </c:numRef>
          </c:val>
          <c:extLst>
            <c:ext xmlns:c16="http://schemas.microsoft.com/office/drawing/2014/chart" uri="{C3380CC4-5D6E-409C-BE32-E72D297353CC}">
              <c16:uniqueId val="{00000000-3099-4689-B329-B30AC01D1B54}"/>
            </c:ext>
          </c:extLst>
        </c:ser>
        <c:ser>
          <c:idx val="1"/>
          <c:order val="1"/>
          <c:tx>
            <c:strRef>
              <c:f>Sheet1!$C$1</c:f>
              <c:strCache>
                <c:ptCount val="1"/>
                <c:pt idx="0">
                  <c:v>2022 Actual</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invertIfNegative val="0"/>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Literature Sales</c:v>
                </c:pt>
              </c:strCache>
            </c:strRef>
          </c:cat>
          <c:val>
            <c:numRef>
              <c:f>Sheet1!$C$2</c:f>
              <c:numCache>
                <c:formatCode>General</c:formatCode>
                <c:ptCount val="1"/>
                <c:pt idx="0">
                  <c:v>2725037</c:v>
                </c:pt>
              </c:numCache>
            </c:numRef>
          </c:val>
          <c:extLst>
            <c:ext xmlns:c16="http://schemas.microsoft.com/office/drawing/2014/chart" uri="{C3380CC4-5D6E-409C-BE32-E72D297353CC}">
              <c16:uniqueId val="{00000001-3099-4689-B329-B30AC01D1B54}"/>
            </c:ext>
          </c:extLst>
        </c:ser>
        <c:dLbls>
          <c:showLegendKey val="0"/>
          <c:showVal val="1"/>
          <c:showCatName val="0"/>
          <c:showSerName val="0"/>
          <c:showPercent val="0"/>
          <c:showBubbleSize val="0"/>
        </c:dLbls>
        <c:gapWidth val="75"/>
        <c:axId val="216920496"/>
        <c:axId val="216920824"/>
      </c:barChart>
      <c:catAx>
        <c:axId val="216920496"/>
        <c:scaling>
          <c:orientation val="minMax"/>
        </c:scaling>
        <c:delete val="1"/>
        <c:axPos val="l"/>
        <c:numFmt formatCode="General" sourceLinked="1"/>
        <c:majorTickMark val="none"/>
        <c:minorTickMark val="none"/>
        <c:tickLblPos val="nextTo"/>
        <c:crossAx val="216920824"/>
        <c:crosses val="autoZero"/>
        <c:auto val="1"/>
        <c:lblAlgn val="ctr"/>
        <c:lblOffset val="100"/>
        <c:noMultiLvlLbl val="0"/>
      </c:catAx>
      <c:valAx>
        <c:axId val="216920824"/>
        <c:scaling>
          <c:orientation val="minMax"/>
          <c:max val="4000000"/>
          <c:min val="1500000"/>
        </c:scaling>
        <c:delete val="0"/>
        <c:axPos val="b"/>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6920496"/>
        <c:crosses val="autoZero"/>
        <c:crossBetween val="between"/>
        <c:majorUnit val="5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 Budget</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Contributions</c:v>
                </c:pt>
              </c:strCache>
            </c:strRef>
          </c:cat>
          <c:val>
            <c:numRef>
              <c:f>Sheet1!$B$2</c:f>
              <c:numCache>
                <c:formatCode>General</c:formatCode>
                <c:ptCount val="1"/>
                <c:pt idx="0">
                  <c:v>2532900</c:v>
                </c:pt>
              </c:numCache>
            </c:numRef>
          </c:val>
          <c:extLst>
            <c:ext xmlns:c16="http://schemas.microsoft.com/office/drawing/2014/chart" uri="{C3380CC4-5D6E-409C-BE32-E72D297353CC}">
              <c16:uniqueId val="{00000000-9BA9-4B5F-80BA-99BFAA45EC57}"/>
            </c:ext>
          </c:extLst>
        </c:ser>
        <c:ser>
          <c:idx val="2"/>
          <c:order val="2"/>
          <c:tx>
            <c:strRef>
              <c:f>Sheet1!$C$1</c:f>
              <c:strCache>
                <c:ptCount val="1"/>
                <c:pt idx="0">
                  <c:v>2022 Actual</c:v>
                </c:pt>
              </c:strCache>
            </c:strRef>
          </c:tx>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Contributions</c:v>
                </c:pt>
              </c:strCache>
            </c:strRef>
          </c:cat>
          <c:val>
            <c:numRef>
              <c:f>Sheet1!$C$2</c:f>
              <c:numCache>
                <c:formatCode>General</c:formatCode>
                <c:ptCount val="1"/>
                <c:pt idx="0">
                  <c:v>3337919</c:v>
                </c:pt>
              </c:numCache>
            </c:numRef>
          </c:val>
          <c:extLst>
            <c:ext xmlns:c16="http://schemas.microsoft.com/office/drawing/2014/chart" uri="{C3380CC4-5D6E-409C-BE32-E72D297353CC}">
              <c16:uniqueId val="{00000002-9BA9-4B5F-80BA-99BFAA45EC57}"/>
            </c:ext>
          </c:extLst>
        </c:ser>
        <c:dLbls>
          <c:showLegendKey val="0"/>
          <c:showVal val="1"/>
          <c:showCatName val="0"/>
          <c:showSerName val="0"/>
          <c:showPercent val="0"/>
          <c:showBubbleSize val="0"/>
        </c:dLbls>
        <c:gapWidth val="115"/>
        <c:overlap val="-20"/>
        <c:axId val="595932880"/>
        <c:axId val="5959384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c15:sqref>
                        </c15:formulaRef>
                      </c:ext>
                    </c:extLst>
                    <c:strCache>
                      <c:ptCount val="1"/>
                      <c:pt idx="0">
                        <c:v>Contributions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1-9BA9-4B5F-80BA-99BFAA45EC57}"/>
                  </c:ext>
                </c:extLst>
              </c15:ser>
            </c15:filteredBarSeries>
          </c:ext>
        </c:extLst>
      </c:barChart>
      <c:catAx>
        <c:axId val="595932880"/>
        <c:scaling>
          <c:orientation val="minMax"/>
        </c:scaling>
        <c:delete val="1"/>
        <c:axPos val="l"/>
        <c:numFmt formatCode="General" sourceLinked="1"/>
        <c:majorTickMark val="none"/>
        <c:minorTickMark val="none"/>
        <c:tickLblPos val="nextTo"/>
        <c:crossAx val="595938456"/>
        <c:crosses val="autoZero"/>
        <c:auto val="1"/>
        <c:lblAlgn val="ctr"/>
        <c:lblOffset val="100"/>
        <c:noMultiLvlLbl val="0"/>
      </c:catAx>
      <c:valAx>
        <c:axId val="595938456"/>
        <c:scaling>
          <c:orientation val="minMax"/>
          <c:max val="3500000"/>
          <c:min val="1500000"/>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5932880"/>
        <c:crosses val="autoZero"/>
        <c:crossBetween val="between"/>
        <c:majorUnit val="5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C3C07-3238-47C6-A21C-B9342779936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40E859E-ADA6-4399-A24C-13732B595F85}">
      <dgm:prSet/>
      <dgm:spPr/>
      <dgm:t>
        <a:bodyPr/>
        <a:lstStyle/>
        <a:p>
          <a:pPr rtl="0">
            <a:defRPr b="1"/>
          </a:pPr>
          <a:endParaRPr lang="en-US"/>
        </a:p>
      </dgm:t>
    </dgm:pt>
    <dgm:pt modelId="{37375B88-B3FA-4DCE-9F0B-9E1A6F6F1001}" type="parTrans" cxnId="{370FC4F5-9322-4E0D-80A7-F4C79C70CDFC}">
      <dgm:prSet/>
      <dgm:spPr/>
      <dgm:t>
        <a:bodyPr/>
        <a:lstStyle/>
        <a:p>
          <a:endParaRPr lang="en-US"/>
        </a:p>
      </dgm:t>
    </dgm:pt>
    <dgm:pt modelId="{CA7A6ACA-BF0A-476B-82FD-F6BF4413C04A}" type="sibTrans" cxnId="{370FC4F5-9322-4E0D-80A7-F4C79C70CDFC}">
      <dgm:prSet/>
      <dgm:spPr/>
      <dgm:t>
        <a:bodyPr/>
        <a:lstStyle/>
        <a:p>
          <a:endParaRPr lang="en-US"/>
        </a:p>
      </dgm:t>
    </dgm:pt>
    <dgm:pt modelId="{592E7F85-31FC-4FCF-9B95-580A1B9D9B73}">
      <dgm:prSet/>
      <dgm:spPr/>
      <dgm:t>
        <a:bodyPr/>
        <a:lstStyle/>
        <a:p>
          <a:r>
            <a:rPr lang="en-US"/>
            <a:t>Community Awareness</a:t>
          </a:r>
        </a:p>
      </dgm:t>
    </dgm:pt>
    <dgm:pt modelId="{2194693E-1878-441A-81F6-A90E98236706}" type="parTrans" cxnId="{DDD9FC8C-7E5B-489A-B1EA-A34AD0413677}">
      <dgm:prSet/>
      <dgm:spPr/>
      <dgm:t>
        <a:bodyPr/>
        <a:lstStyle/>
        <a:p>
          <a:endParaRPr lang="en-US"/>
        </a:p>
      </dgm:t>
    </dgm:pt>
    <dgm:pt modelId="{19D02C26-531C-4136-A446-363C72C76058}" type="sibTrans" cxnId="{DDD9FC8C-7E5B-489A-B1EA-A34AD0413677}">
      <dgm:prSet/>
      <dgm:spPr/>
      <dgm:t>
        <a:bodyPr/>
        <a:lstStyle/>
        <a:p>
          <a:endParaRPr lang="en-US"/>
        </a:p>
      </dgm:t>
    </dgm:pt>
    <dgm:pt modelId="{934925EF-BF0A-4916-A7ED-1DD388237A81}">
      <dgm:prSet/>
      <dgm:spPr/>
      <dgm:t>
        <a:bodyPr/>
        <a:lstStyle/>
        <a:p>
          <a:r>
            <a:rPr lang="en-US"/>
            <a:t>Literature</a:t>
          </a:r>
        </a:p>
      </dgm:t>
    </dgm:pt>
    <dgm:pt modelId="{EAC33861-F774-4586-95DB-C6EF32312057}" type="parTrans" cxnId="{810FBDBA-4A3D-4A89-97BD-43CDF945D846}">
      <dgm:prSet/>
      <dgm:spPr/>
      <dgm:t>
        <a:bodyPr/>
        <a:lstStyle/>
        <a:p>
          <a:endParaRPr lang="en-US"/>
        </a:p>
      </dgm:t>
    </dgm:pt>
    <dgm:pt modelId="{D3C47054-4A4A-433B-A099-E416948D8F83}" type="sibTrans" cxnId="{810FBDBA-4A3D-4A89-97BD-43CDF945D846}">
      <dgm:prSet/>
      <dgm:spPr/>
      <dgm:t>
        <a:bodyPr/>
        <a:lstStyle/>
        <a:p>
          <a:endParaRPr lang="en-US"/>
        </a:p>
      </dgm:t>
    </dgm:pt>
    <dgm:pt modelId="{8F316E50-E3E5-4354-B481-155DE4E10309}">
      <dgm:prSet/>
      <dgm:spPr/>
      <dgm:t>
        <a:bodyPr/>
        <a:lstStyle/>
        <a:p>
          <a:pPr rtl="0"/>
          <a:r>
            <a:rPr lang="en-US"/>
            <a:t>Member Services</a:t>
          </a:r>
          <a:r>
            <a:rPr lang="en-US">
              <a:latin typeface="Trebuchet MS" panose="020B0603020202020204"/>
            </a:rPr>
            <a:t> </a:t>
          </a:r>
        </a:p>
      </dgm:t>
    </dgm:pt>
    <dgm:pt modelId="{09FFB7BC-EAFA-45D0-8A10-C08CC7C89825}" type="parTrans" cxnId="{1DF2E28A-ABDF-4368-AC1D-0CF0064CC088}">
      <dgm:prSet/>
      <dgm:spPr/>
      <dgm:t>
        <a:bodyPr/>
        <a:lstStyle/>
        <a:p>
          <a:endParaRPr lang="en-US"/>
        </a:p>
      </dgm:t>
    </dgm:pt>
    <dgm:pt modelId="{2BDD57E1-C7A5-47AD-8650-FFD393F201AB}" type="sibTrans" cxnId="{1DF2E28A-ABDF-4368-AC1D-0CF0064CC088}">
      <dgm:prSet/>
      <dgm:spPr/>
      <dgm:t>
        <a:bodyPr/>
        <a:lstStyle/>
        <a:p>
          <a:endParaRPr lang="en-US"/>
        </a:p>
      </dgm:t>
    </dgm:pt>
    <dgm:pt modelId="{64C35E73-469B-47CC-973A-8D05D329FD06}">
      <dgm:prSet/>
      <dgm:spPr/>
      <dgm:t>
        <a:bodyPr/>
        <a:lstStyle/>
        <a:p>
          <a:pPr rtl="0"/>
          <a:r>
            <a:rPr lang="en-US"/>
            <a:t>Group Services</a:t>
          </a:r>
          <a:r>
            <a:rPr lang="en-US">
              <a:latin typeface="Trebuchet MS" panose="020B0603020202020204"/>
            </a:rPr>
            <a:t> </a:t>
          </a:r>
          <a:endParaRPr lang="en-US"/>
        </a:p>
      </dgm:t>
    </dgm:pt>
    <dgm:pt modelId="{0D0B3E1F-1E0A-4AC8-A808-BD99E6DB61EA}" type="parTrans" cxnId="{BF222963-E783-45B3-9A7D-C8A61E14D584}">
      <dgm:prSet/>
      <dgm:spPr/>
      <dgm:t>
        <a:bodyPr/>
        <a:lstStyle/>
        <a:p>
          <a:endParaRPr lang="en-US"/>
        </a:p>
      </dgm:t>
    </dgm:pt>
    <dgm:pt modelId="{41D5A787-1FB8-4B68-A63C-2AEC721AE16C}" type="sibTrans" cxnId="{BF222963-E783-45B3-9A7D-C8A61E14D584}">
      <dgm:prSet/>
      <dgm:spPr/>
      <dgm:t>
        <a:bodyPr/>
        <a:lstStyle/>
        <a:p>
          <a:endParaRPr lang="en-US"/>
        </a:p>
      </dgm:t>
    </dgm:pt>
    <dgm:pt modelId="{17E73148-BC65-4D28-9B94-3CC4FAF2CEB2}">
      <dgm:prSet/>
      <dgm:spPr/>
      <dgm:t>
        <a:bodyPr/>
        <a:lstStyle/>
        <a:p>
          <a:r>
            <a:rPr lang="en-US"/>
            <a:t>AFG Records</a:t>
          </a:r>
        </a:p>
      </dgm:t>
    </dgm:pt>
    <dgm:pt modelId="{28CD8A78-8E56-41B7-8A79-3B926974F618}" type="parTrans" cxnId="{CD2774B1-4DA5-4986-9CAD-45A0A6F70823}">
      <dgm:prSet/>
      <dgm:spPr/>
      <dgm:t>
        <a:bodyPr/>
        <a:lstStyle/>
        <a:p>
          <a:endParaRPr lang="en-US"/>
        </a:p>
      </dgm:t>
    </dgm:pt>
    <dgm:pt modelId="{0BC0EC63-1285-46E4-AE0A-EEA138791E9B}" type="sibTrans" cxnId="{CD2774B1-4DA5-4986-9CAD-45A0A6F70823}">
      <dgm:prSet/>
      <dgm:spPr/>
      <dgm:t>
        <a:bodyPr/>
        <a:lstStyle/>
        <a:p>
          <a:endParaRPr lang="en-US"/>
        </a:p>
      </dgm:t>
    </dgm:pt>
    <dgm:pt modelId="{FF35BF8B-0056-4A9A-9A86-9171A2BF58ED}">
      <dgm:prSet/>
      <dgm:spPr/>
      <dgm:t>
        <a:bodyPr/>
        <a:lstStyle/>
        <a:p>
          <a:pPr rtl="0"/>
          <a:r>
            <a:rPr lang="en-US"/>
            <a:t>International</a:t>
          </a:r>
          <a:r>
            <a:rPr lang="en-US">
              <a:latin typeface="Trebuchet MS" panose="020B0603020202020204"/>
            </a:rPr>
            <a:t> </a:t>
          </a:r>
          <a:endParaRPr lang="en-US"/>
        </a:p>
      </dgm:t>
    </dgm:pt>
    <dgm:pt modelId="{101A255F-7C99-4164-B5C3-B43E189C8B0F}" type="parTrans" cxnId="{B82CBEC1-47AD-466D-8D23-6B1F8D986F25}">
      <dgm:prSet/>
      <dgm:spPr/>
      <dgm:t>
        <a:bodyPr/>
        <a:lstStyle/>
        <a:p>
          <a:endParaRPr lang="en-US"/>
        </a:p>
      </dgm:t>
    </dgm:pt>
    <dgm:pt modelId="{6C67CAA5-ECF0-4DB9-B78C-DDDFA67ED54A}" type="sibTrans" cxnId="{B82CBEC1-47AD-466D-8D23-6B1F8D986F25}">
      <dgm:prSet/>
      <dgm:spPr/>
      <dgm:t>
        <a:bodyPr/>
        <a:lstStyle/>
        <a:p>
          <a:endParaRPr lang="en-US"/>
        </a:p>
      </dgm:t>
    </dgm:pt>
    <dgm:pt modelId="{1BA42FB0-90B0-4348-A054-F6E2EE0B35E8}">
      <dgm:prSet/>
      <dgm:spPr/>
      <dgm:t>
        <a:bodyPr/>
        <a:lstStyle/>
        <a:p>
          <a:pPr rtl="0"/>
          <a:r>
            <a:rPr lang="en-US"/>
            <a:t>Conference</a:t>
          </a:r>
          <a:r>
            <a:rPr lang="en-US">
              <a:latin typeface="Trebuchet MS" panose="020B0603020202020204"/>
            </a:rPr>
            <a:t> </a:t>
          </a:r>
          <a:endParaRPr lang="en-US"/>
        </a:p>
      </dgm:t>
    </dgm:pt>
    <dgm:pt modelId="{FA83EF51-BCDC-48A8-859E-7621E68D9E20}" type="parTrans" cxnId="{D1E65F62-1BD8-4912-8E88-BD617A514741}">
      <dgm:prSet/>
      <dgm:spPr/>
      <dgm:t>
        <a:bodyPr/>
        <a:lstStyle/>
        <a:p>
          <a:endParaRPr lang="en-US"/>
        </a:p>
      </dgm:t>
    </dgm:pt>
    <dgm:pt modelId="{FAD3BF82-DFC6-4A05-8456-E2B9F3C58D6B}" type="sibTrans" cxnId="{D1E65F62-1BD8-4912-8E88-BD617A514741}">
      <dgm:prSet/>
      <dgm:spPr/>
      <dgm:t>
        <a:bodyPr/>
        <a:lstStyle/>
        <a:p>
          <a:endParaRPr lang="en-US"/>
        </a:p>
      </dgm:t>
    </dgm:pt>
    <dgm:pt modelId="{4DC39366-9137-40F2-AF8E-E012FDAB03B0}">
      <dgm:prSet/>
      <dgm:spPr/>
      <dgm:t>
        <a:bodyPr/>
        <a:lstStyle/>
        <a:p>
          <a:pPr>
            <a:defRPr b="1"/>
          </a:pPr>
          <a:endParaRPr lang="en-US"/>
        </a:p>
      </dgm:t>
    </dgm:pt>
    <dgm:pt modelId="{3812F85B-D823-4CB7-BF03-CB33BAD9B0A3}" type="parTrans" cxnId="{5C6E16BA-7171-4C91-A713-8F59CF392F1A}">
      <dgm:prSet/>
      <dgm:spPr/>
      <dgm:t>
        <a:bodyPr/>
        <a:lstStyle/>
        <a:p>
          <a:endParaRPr lang="en-US"/>
        </a:p>
      </dgm:t>
    </dgm:pt>
    <dgm:pt modelId="{C74E84B0-BD81-4093-A35C-11FC2A44CC8E}" type="sibTrans" cxnId="{5C6E16BA-7171-4C91-A713-8F59CF392F1A}">
      <dgm:prSet/>
      <dgm:spPr/>
      <dgm:t>
        <a:bodyPr/>
        <a:lstStyle/>
        <a:p>
          <a:endParaRPr lang="en-US"/>
        </a:p>
      </dgm:t>
    </dgm:pt>
    <dgm:pt modelId="{A7CC9D6F-A7C8-4FC0-9BF6-5A8BF2D5639D}">
      <dgm:prSet/>
      <dgm:spPr/>
      <dgm:t>
        <a:bodyPr/>
        <a:lstStyle/>
        <a:p>
          <a:pPr rtl="0"/>
          <a:r>
            <a:rPr lang="en-US" dirty="0"/>
            <a:t>Technology</a:t>
          </a:r>
          <a:r>
            <a:rPr lang="en-US" dirty="0">
              <a:latin typeface="Trebuchet MS" panose="020B0603020202020204"/>
            </a:rPr>
            <a:t> </a:t>
          </a:r>
          <a:endParaRPr lang="en-US" dirty="0"/>
        </a:p>
      </dgm:t>
    </dgm:pt>
    <dgm:pt modelId="{1EB8D614-B0C9-42E0-9FF2-82FC7125721E}" type="parTrans" cxnId="{86D0644D-0607-4DE5-BE43-653AB8402A08}">
      <dgm:prSet/>
      <dgm:spPr/>
      <dgm:t>
        <a:bodyPr/>
        <a:lstStyle/>
        <a:p>
          <a:endParaRPr lang="en-US"/>
        </a:p>
      </dgm:t>
    </dgm:pt>
    <dgm:pt modelId="{FD00D069-0388-4006-8A54-4DBA944571CB}" type="sibTrans" cxnId="{86D0644D-0607-4DE5-BE43-653AB8402A08}">
      <dgm:prSet/>
      <dgm:spPr/>
      <dgm:t>
        <a:bodyPr/>
        <a:lstStyle/>
        <a:p>
          <a:endParaRPr lang="en-US"/>
        </a:p>
      </dgm:t>
    </dgm:pt>
    <dgm:pt modelId="{308F32C0-E1C2-4084-819E-B9723551AB22}">
      <dgm:prSet/>
      <dgm:spPr/>
      <dgm:t>
        <a:bodyPr/>
        <a:lstStyle/>
        <a:p>
          <a:r>
            <a:rPr lang="en-US" dirty="0"/>
            <a:t>Customer Service &amp; </a:t>
          </a:r>
          <a:r>
            <a:rPr lang="en-US" dirty="0">
              <a:latin typeface="Trebuchet MS" panose="020B0603020202020204"/>
            </a:rPr>
            <a:t>Warehouse</a:t>
          </a:r>
          <a:endParaRPr lang="en-US" dirty="0"/>
        </a:p>
      </dgm:t>
    </dgm:pt>
    <dgm:pt modelId="{217825DA-33D9-449A-BB87-BE0E99045164}" type="parTrans" cxnId="{68AD9C67-8056-4B1E-94DB-B81AB6474E03}">
      <dgm:prSet/>
      <dgm:spPr/>
      <dgm:t>
        <a:bodyPr/>
        <a:lstStyle/>
        <a:p>
          <a:endParaRPr lang="en-US"/>
        </a:p>
      </dgm:t>
    </dgm:pt>
    <dgm:pt modelId="{D5E7DC2C-657C-4975-9DFD-8E73DAFD7E46}" type="sibTrans" cxnId="{68AD9C67-8056-4B1E-94DB-B81AB6474E03}">
      <dgm:prSet/>
      <dgm:spPr/>
      <dgm:t>
        <a:bodyPr/>
        <a:lstStyle/>
        <a:p>
          <a:endParaRPr lang="en-US"/>
        </a:p>
      </dgm:t>
    </dgm:pt>
    <dgm:pt modelId="{D55E1F44-C257-44CC-9B9B-DAB1CA3D52D1}">
      <dgm:prSet/>
      <dgm:spPr/>
      <dgm:t>
        <a:bodyPr/>
        <a:lstStyle/>
        <a:p>
          <a:pPr>
            <a:defRPr b="1"/>
          </a:pPr>
          <a:endParaRPr lang="en-US"/>
        </a:p>
      </dgm:t>
    </dgm:pt>
    <dgm:pt modelId="{1E23A8BE-9046-4086-9475-54B4CF127A96}" type="parTrans" cxnId="{761DD845-E38B-4D65-B56E-21C1A82FE7F8}">
      <dgm:prSet/>
      <dgm:spPr/>
      <dgm:t>
        <a:bodyPr/>
        <a:lstStyle/>
        <a:p>
          <a:endParaRPr lang="en-US"/>
        </a:p>
      </dgm:t>
    </dgm:pt>
    <dgm:pt modelId="{A318E0F4-BB5B-4DE5-A1D9-341A86180F59}" type="sibTrans" cxnId="{761DD845-E38B-4D65-B56E-21C1A82FE7F8}">
      <dgm:prSet/>
      <dgm:spPr/>
      <dgm:t>
        <a:bodyPr/>
        <a:lstStyle/>
        <a:p>
          <a:endParaRPr lang="en-US"/>
        </a:p>
      </dgm:t>
    </dgm:pt>
    <dgm:pt modelId="{50D8CEE0-96FF-4C89-8556-37CF3B13E10A}">
      <dgm:prSet/>
      <dgm:spPr/>
      <dgm:t>
        <a:bodyPr/>
        <a:lstStyle/>
        <a:p>
          <a:r>
            <a:rPr lang="en-US"/>
            <a:t>Brand Communications</a:t>
          </a:r>
        </a:p>
      </dgm:t>
    </dgm:pt>
    <dgm:pt modelId="{1C9A8B71-0F6A-4B19-89C2-7AD59CDBAEB9}" type="parTrans" cxnId="{2B743C4E-F0DD-4DEE-BD1F-0F080EB621C9}">
      <dgm:prSet/>
      <dgm:spPr/>
      <dgm:t>
        <a:bodyPr/>
        <a:lstStyle/>
        <a:p>
          <a:endParaRPr lang="en-US"/>
        </a:p>
      </dgm:t>
    </dgm:pt>
    <dgm:pt modelId="{0D341F91-F339-4D68-8799-9FDE57888087}" type="sibTrans" cxnId="{2B743C4E-F0DD-4DEE-BD1F-0F080EB621C9}">
      <dgm:prSet/>
      <dgm:spPr/>
      <dgm:t>
        <a:bodyPr/>
        <a:lstStyle/>
        <a:p>
          <a:endParaRPr lang="en-US"/>
        </a:p>
      </dgm:t>
    </dgm:pt>
    <dgm:pt modelId="{7DAFF59E-6F9C-493A-A84C-20CCEC1F21E2}">
      <dgm:prSet/>
      <dgm:spPr/>
      <dgm:t>
        <a:bodyPr/>
        <a:lstStyle/>
        <a:p>
          <a:pPr rtl="0"/>
          <a:r>
            <a:rPr lang="en-US" dirty="0"/>
            <a:t>Human Resources</a:t>
          </a:r>
          <a:r>
            <a:rPr lang="en-US" dirty="0">
              <a:latin typeface="Trebuchet MS" panose="020B0603020202020204"/>
            </a:rPr>
            <a:t>  </a:t>
          </a:r>
        </a:p>
      </dgm:t>
    </dgm:pt>
    <dgm:pt modelId="{C4817147-F02F-40ED-88B5-37F9671BB717}" type="parTrans" cxnId="{EC33F3BF-5357-4620-A908-10E3DAEC02B7}">
      <dgm:prSet/>
      <dgm:spPr/>
      <dgm:t>
        <a:bodyPr/>
        <a:lstStyle/>
        <a:p>
          <a:endParaRPr lang="en-US"/>
        </a:p>
      </dgm:t>
    </dgm:pt>
    <dgm:pt modelId="{F047EA0B-1EA9-48DE-A7A2-94CB128C511F}" type="sibTrans" cxnId="{EC33F3BF-5357-4620-A908-10E3DAEC02B7}">
      <dgm:prSet/>
      <dgm:spPr/>
      <dgm:t>
        <a:bodyPr/>
        <a:lstStyle/>
        <a:p>
          <a:endParaRPr lang="en-US"/>
        </a:p>
      </dgm:t>
    </dgm:pt>
    <dgm:pt modelId="{4933E75A-ACFA-41E1-BFF2-61B0952D598C}">
      <dgm:prSet phldr="0"/>
      <dgm:spPr/>
      <dgm:t>
        <a:bodyPr/>
        <a:lstStyle/>
        <a:p>
          <a:pPr rtl="0"/>
          <a:r>
            <a:rPr lang="en-US"/>
            <a:t>Finance</a:t>
          </a:r>
          <a:r>
            <a:rPr lang="en-US">
              <a:latin typeface="Trebuchet MS" panose="020B0603020202020204"/>
            </a:rPr>
            <a:t> </a:t>
          </a:r>
        </a:p>
      </dgm:t>
    </dgm:pt>
    <dgm:pt modelId="{BCD34D77-BB2A-4F08-87E6-B2ECED1D89C7}" type="parTrans" cxnId="{AF472122-6231-4FEA-9478-983967033EA4}">
      <dgm:prSet/>
      <dgm:spPr/>
      <dgm:t>
        <a:bodyPr/>
        <a:lstStyle/>
        <a:p>
          <a:endParaRPr lang="en-US"/>
        </a:p>
      </dgm:t>
    </dgm:pt>
    <dgm:pt modelId="{0173CB35-E015-46F7-B2C8-BA569E681AA3}" type="sibTrans" cxnId="{AF472122-6231-4FEA-9478-983967033EA4}">
      <dgm:prSet/>
      <dgm:spPr/>
      <dgm:t>
        <a:bodyPr/>
        <a:lstStyle/>
        <a:p>
          <a:endParaRPr lang="en-US"/>
        </a:p>
      </dgm:t>
    </dgm:pt>
    <dgm:pt modelId="{5D332ED4-B1C3-4DD1-83E2-A4724B8AA760}">
      <dgm:prSet phldr="0"/>
      <dgm:spPr/>
      <dgm:t>
        <a:bodyPr/>
        <a:lstStyle/>
        <a:p>
          <a:r>
            <a:rPr lang="en-US" dirty="0"/>
            <a:t>Publications</a:t>
          </a:r>
        </a:p>
      </dgm:t>
    </dgm:pt>
    <dgm:pt modelId="{7657F79D-04FA-4E23-AF5D-2B210C9A5A29}" type="parTrans" cxnId="{87611736-9767-4651-8D86-751B90D6810B}">
      <dgm:prSet/>
      <dgm:spPr/>
      <dgm:t>
        <a:bodyPr/>
        <a:lstStyle/>
        <a:p>
          <a:endParaRPr lang="en-US"/>
        </a:p>
      </dgm:t>
    </dgm:pt>
    <dgm:pt modelId="{9571075F-2FDE-40E3-AFB7-A5E51E920BBA}" type="sibTrans" cxnId="{87611736-9767-4651-8D86-751B90D6810B}">
      <dgm:prSet/>
      <dgm:spPr/>
      <dgm:t>
        <a:bodyPr/>
        <a:lstStyle/>
        <a:p>
          <a:endParaRPr lang="en-US"/>
        </a:p>
      </dgm:t>
    </dgm:pt>
    <dgm:pt modelId="{2069ACAD-E3AD-4104-875E-5B8772B699F8}">
      <dgm:prSet phldr="0"/>
      <dgm:spPr/>
      <dgm:t>
        <a:bodyPr/>
        <a:lstStyle/>
        <a:p>
          <a:r>
            <a:rPr lang="en-US"/>
            <a:t>Administration</a:t>
          </a:r>
        </a:p>
      </dgm:t>
    </dgm:pt>
    <dgm:pt modelId="{E952749D-E1E1-4774-84CC-F6EA06CF78B0}" type="parTrans" cxnId="{7CD781BB-D2C8-4520-803D-6C74DEA66454}">
      <dgm:prSet/>
      <dgm:spPr/>
      <dgm:t>
        <a:bodyPr/>
        <a:lstStyle/>
        <a:p>
          <a:endParaRPr lang="en-US"/>
        </a:p>
      </dgm:t>
    </dgm:pt>
    <dgm:pt modelId="{5854C248-4F92-45EE-A4FD-23C1D060E442}" type="sibTrans" cxnId="{7CD781BB-D2C8-4520-803D-6C74DEA66454}">
      <dgm:prSet/>
      <dgm:spPr/>
      <dgm:t>
        <a:bodyPr/>
        <a:lstStyle/>
        <a:p>
          <a:endParaRPr lang="en-US"/>
        </a:p>
      </dgm:t>
    </dgm:pt>
    <dgm:pt modelId="{7EA3EC68-3E30-48BB-866C-31B99E01BB71}" type="pres">
      <dgm:prSet presAssocID="{CD6C3C07-3238-47C6-A21C-B9342779936E}" presName="Name0" presStyleCnt="0">
        <dgm:presLayoutVars>
          <dgm:dir/>
          <dgm:animLvl val="lvl"/>
          <dgm:resizeHandles val="exact"/>
        </dgm:presLayoutVars>
      </dgm:prSet>
      <dgm:spPr/>
    </dgm:pt>
    <dgm:pt modelId="{671E0FE1-3520-4164-8895-B81FEA312CAA}" type="pres">
      <dgm:prSet presAssocID="{440E859E-ADA6-4399-A24C-13732B595F85}" presName="composite" presStyleCnt="0"/>
      <dgm:spPr/>
    </dgm:pt>
    <dgm:pt modelId="{7021AB1E-34D4-4527-A46E-83DCBA1B8039}" type="pres">
      <dgm:prSet presAssocID="{440E859E-ADA6-4399-A24C-13732B595F85}" presName="parTx" presStyleLbl="alignNode1" presStyleIdx="0" presStyleCnt="3">
        <dgm:presLayoutVars>
          <dgm:chMax val="0"/>
          <dgm:chPref val="0"/>
          <dgm:bulletEnabled val="1"/>
        </dgm:presLayoutVars>
      </dgm:prSet>
      <dgm:spPr/>
    </dgm:pt>
    <dgm:pt modelId="{997069C1-E615-4FF3-B9D5-39926F015394}" type="pres">
      <dgm:prSet presAssocID="{440E859E-ADA6-4399-A24C-13732B595F85}" presName="desTx" presStyleLbl="alignAccFollowNode1" presStyleIdx="0" presStyleCnt="3">
        <dgm:presLayoutVars>
          <dgm:bulletEnabled val="1"/>
        </dgm:presLayoutVars>
      </dgm:prSet>
      <dgm:spPr/>
    </dgm:pt>
    <dgm:pt modelId="{74119802-A924-44E2-AA01-A66947FF935B}" type="pres">
      <dgm:prSet presAssocID="{CA7A6ACA-BF0A-476B-82FD-F6BF4413C04A}" presName="space" presStyleCnt="0"/>
      <dgm:spPr/>
    </dgm:pt>
    <dgm:pt modelId="{5137C89A-E273-4E71-90E4-43877FB70672}" type="pres">
      <dgm:prSet presAssocID="{4DC39366-9137-40F2-AF8E-E012FDAB03B0}" presName="composite" presStyleCnt="0"/>
      <dgm:spPr/>
    </dgm:pt>
    <dgm:pt modelId="{B8B374B8-A343-44C9-A34B-CCF1EFC15712}" type="pres">
      <dgm:prSet presAssocID="{4DC39366-9137-40F2-AF8E-E012FDAB03B0}" presName="parTx" presStyleLbl="alignNode1" presStyleIdx="1" presStyleCnt="3">
        <dgm:presLayoutVars>
          <dgm:chMax val="0"/>
          <dgm:chPref val="0"/>
          <dgm:bulletEnabled val="1"/>
        </dgm:presLayoutVars>
      </dgm:prSet>
      <dgm:spPr/>
    </dgm:pt>
    <dgm:pt modelId="{73CA5196-7AB5-4BDF-8006-D7CF91BE8199}" type="pres">
      <dgm:prSet presAssocID="{4DC39366-9137-40F2-AF8E-E012FDAB03B0}" presName="desTx" presStyleLbl="alignAccFollowNode1" presStyleIdx="1" presStyleCnt="3">
        <dgm:presLayoutVars>
          <dgm:bulletEnabled val="1"/>
        </dgm:presLayoutVars>
      </dgm:prSet>
      <dgm:spPr/>
    </dgm:pt>
    <dgm:pt modelId="{44B0BDFF-0024-4CB0-820E-B3FC18A59CFC}" type="pres">
      <dgm:prSet presAssocID="{C74E84B0-BD81-4093-A35C-11FC2A44CC8E}" presName="space" presStyleCnt="0"/>
      <dgm:spPr/>
    </dgm:pt>
    <dgm:pt modelId="{D11F6A29-88CC-48D7-8FE9-29005535EA6E}" type="pres">
      <dgm:prSet presAssocID="{D55E1F44-C257-44CC-9B9B-DAB1CA3D52D1}" presName="composite" presStyleCnt="0"/>
      <dgm:spPr/>
    </dgm:pt>
    <dgm:pt modelId="{9D8E8213-F57A-4A80-AF78-FC4FFD09817C}" type="pres">
      <dgm:prSet presAssocID="{D55E1F44-C257-44CC-9B9B-DAB1CA3D52D1}" presName="parTx" presStyleLbl="alignNode1" presStyleIdx="2" presStyleCnt="3">
        <dgm:presLayoutVars>
          <dgm:chMax val="0"/>
          <dgm:chPref val="0"/>
          <dgm:bulletEnabled val="1"/>
        </dgm:presLayoutVars>
      </dgm:prSet>
      <dgm:spPr/>
    </dgm:pt>
    <dgm:pt modelId="{14690DC2-1B5C-4743-9199-D1CD81574705}" type="pres">
      <dgm:prSet presAssocID="{D55E1F44-C257-44CC-9B9B-DAB1CA3D52D1}" presName="desTx" presStyleLbl="alignAccFollowNode1" presStyleIdx="2" presStyleCnt="3">
        <dgm:presLayoutVars>
          <dgm:bulletEnabled val="1"/>
        </dgm:presLayoutVars>
      </dgm:prSet>
      <dgm:spPr/>
    </dgm:pt>
  </dgm:ptLst>
  <dgm:cxnLst>
    <dgm:cxn modelId="{95906510-BD2A-4B81-9230-045130820161}" type="presOf" srcId="{D55E1F44-C257-44CC-9B9B-DAB1CA3D52D1}" destId="{9D8E8213-F57A-4A80-AF78-FC4FFD09817C}" srcOrd="0" destOrd="0" presId="urn:microsoft.com/office/officeart/2005/8/layout/hList1"/>
    <dgm:cxn modelId="{CF263E1C-37BD-4424-B701-EB8D3F6E356A}" type="presOf" srcId="{64C35E73-469B-47CC-973A-8D05D329FD06}" destId="{997069C1-E615-4FF3-B9D5-39926F015394}" srcOrd="0" destOrd="3" presId="urn:microsoft.com/office/officeart/2005/8/layout/hList1"/>
    <dgm:cxn modelId="{AF472122-6231-4FEA-9478-983967033EA4}" srcId="{4DC39366-9137-40F2-AF8E-E012FDAB03B0}" destId="{4933E75A-ACFA-41E1-BFF2-61B0952D598C}" srcOrd="2" destOrd="0" parTransId="{BCD34D77-BB2A-4F08-87E6-B2ECED1D89C7}" sibTransId="{0173CB35-E015-46F7-B2C8-BA569E681AA3}"/>
    <dgm:cxn modelId="{87611736-9767-4651-8D86-751B90D6810B}" srcId="{4DC39366-9137-40F2-AF8E-E012FDAB03B0}" destId="{5D332ED4-B1C3-4DD1-83E2-A4724B8AA760}" srcOrd="3" destOrd="0" parTransId="{7657F79D-04FA-4E23-AF5D-2B210C9A5A29}" sibTransId="{9571075F-2FDE-40E3-AFB7-A5E51E920BBA}"/>
    <dgm:cxn modelId="{5C2BD861-3639-4FFA-9459-A23B89C4375F}" type="presOf" srcId="{934925EF-BF0A-4916-A7ED-1DD388237A81}" destId="{997069C1-E615-4FF3-B9D5-39926F015394}" srcOrd="0" destOrd="1" presId="urn:microsoft.com/office/officeart/2005/8/layout/hList1"/>
    <dgm:cxn modelId="{D1E65F62-1BD8-4912-8E88-BD617A514741}" srcId="{440E859E-ADA6-4399-A24C-13732B595F85}" destId="{1BA42FB0-90B0-4348-A054-F6E2EE0B35E8}" srcOrd="6" destOrd="0" parTransId="{FA83EF51-BCDC-48A8-859E-7621E68D9E20}" sibTransId="{FAD3BF82-DFC6-4A05-8456-E2B9F3C58D6B}"/>
    <dgm:cxn modelId="{BF222963-E783-45B3-9A7D-C8A61E14D584}" srcId="{440E859E-ADA6-4399-A24C-13732B595F85}" destId="{64C35E73-469B-47CC-973A-8D05D329FD06}" srcOrd="3" destOrd="0" parTransId="{0D0B3E1F-1E0A-4AC8-A808-BD99E6DB61EA}" sibTransId="{41D5A787-1FB8-4B68-A63C-2AEC721AE16C}"/>
    <dgm:cxn modelId="{761DD845-E38B-4D65-B56E-21C1A82FE7F8}" srcId="{CD6C3C07-3238-47C6-A21C-B9342779936E}" destId="{D55E1F44-C257-44CC-9B9B-DAB1CA3D52D1}" srcOrd="2" destOrd="0" parTransId="{1E23A8BE-9046-4086-9475-54B4CF127A96}" sibTransId="{A318E0F4-BB5B-4DE5-A1D9-341A86180F59}"/>
    <dgm:cxn modelId="{68AD9C67-8056-4B1E-94DB-B81AB6474E03}" srcId="{4DC39366-9137-40F2-AF8E-E012FDAB03B0}" destId="{308F32C0-E1C2-4084-819E-B9723551AB22}" srcOrd="1" destOrd="0" parTransId="{217825DA-33D9-449A-BB87-BE0E99045164}" sibTransId="{D5E7DC2C-657C-4975-9DFD-8E73DAFD7E46}"/>
    <dgm:cxn modelId="{58266C4B-11A0-440B-BD49-059800A4E206}" type="presOf" srcId="{440E859E-ADA6-4399-A24C-13732B595F85}" destId="{7021AB1E-34D4-4527-A46E-83DCBA1B8039}" srcOrd="0" destOrd="0" presId="urn:microsoft.com/office/officeart/2005/8/layout/hList1"/>
    <dgm:cxn modelId="{86D0644D-0607-4DE5-BE43-653AB8402A08}" srcId="{4DC39366-9137-40F2-AF8E-E012FDAB03B0}" destId="{A7CC9D6F-A7C8-4FC0-9BF6-5A8BF2D5639D}" srcOrd="0" destOrd="0" parTransId="{1EB8D614-B0C9-42E0-9FF2-82FC7125721E}" sibTransId="{FD00D069-0388-4006-8A54-4DBA944571CB}"/>
    <dgm:cxn modelId="{2B743C4E-F0DD-4DEE-BD1F-0F080EB621C9}" srcId="{D55E1F44-C257-44CC-9B9B-DAB1CA3D52D1}" destId="{50D8CEE0-96FF-4C89-8556-37CF3B13E10A}" srcOrd="0" destOrd="0" parTransId="{1C9A8B71-0F6A-4B19-89C2-7AD59CDBAEB9}" sibTransId="{0D341F91-F339-4D68-8799-9FDE57888087}"/>
    <dgm:cxn modelId="{8E00E86E-02B7-4745-A652-921761A36348}" type="presOf" srcId="{FF35BF8B-0056-4A9A-9A86-9171A2BF58ED}" destId="{997069C1-E615-4FF3-B9D5-39926F015394}" srcOrd="0" destOrd="5" presId="urn:microsoft.com/office/officeart/2005/8/layout/hList1"/>
    <dgm:cxn modelId="{6EB42B72-4F85-44CA-B5F2-ADC4B153628A}" type="presOf" srcId="{50D8CEE0-96FF-4C89-8556-37CF3B13E10A}" destId="{14690DC2-1B5C-4743-9199-D1CD81574705}" srcOrd="0" destOrd="0" presId="urn:microsoft.com/office/officeart/2005/8/layout/hList1"/>
    <dgm:cxn modelId="{4A711D53-3387-437D-BEA2-B36A5ABF1886}" type="presOf" srcId="{1BA42FB0-90B0-4348-A054-F6E2EE0B35E8}" destId="{997069C1-E615-4FF3-B9D5-39926F015394}" srcOrd="0" destOrd="6" presId="urn:microsoft.com/office/officeart/2005/8/layout/hList1"/>
    <dgm:cxn modelId="{1DF2E28A-ABDF-4368-AC1D-0CF0064CC088}" srcId="{440E859E-ADA6-4399-A24C-13732B595F85}" destId="{8F316E50-E3E5-4354-B481-155DE4E10309}" srcOrd="2" destOrd="0" parTransId="{09FFB7BC-EAFA-45D0-8A10-C08CC7C89825}" sibTransId="{2BDD57E1-C7A5-47AD-8650-FFD393F201AB}"/>
    <dgm:cxn modelId="{DDD9FC8C-7E5B-489A-B1EA-A34AD0413677}" srcId="{440E859E-ADA6-4399-A24C-13732B595F85}" destId="{592E7F85-31FC-4FCF-9B95-580A1B9D9B73}" srcOrd="0" destOrd="0" parTransId="{2194693E-1878-441A-81F6-A90E98236706}" sibTransId="{19D02C26-531C-4136-A446-363C72C76058}"/>
    <dgm:cxn modelId="{7E535791-AA2D-491E-9DAA-601A220C3BC3}" type="presOf" srcId="{CD6C3C07-3238-47C6-A21C-B9342779936E}" destId="{7EA3EC68-3E30-48BB-866C-31B99E01BB71}" srcOrd="0" destOrd="0" presId="urn:microsoft.com/office/officeart/2005/8/layout/hList1"/>
    <dgm:cxn modelId="{CD2774B1-4DA5-4986-9CAD-45A0A6F70823}" srcId="{440E859E-ADA6-4399-A24C-13732B595F85}" destId="{17E73148-BC65-4D28-9B94-3CC4FAF2CEB2}" srcOrd="4" destOrd="0" parTransId="{28CD8A78-8E56-41B7-8A79-3B926974F618}" sibTransId="{0BC0EC63-1285-46E4-AE0A-EEA138791E9B}"/>
    <dgm:cxn modelId="{328674B9-1095-4650-8773-BD869B5373BD}" type="presOf" srcId="{2069ACAD-E3AD-4104-875E-5B8772B699F8}" destId="{14690DC2-1B5C-4743-9199-D1CD81574705}" srcOrd="0" destOrd="2" presId="urn:microsoft.com/office/officeart/2005/8/layout/hList1"/>
    <dgm:cxn modelId="{5C6E16BA-7171-4C91-A713-8F59CF392F1A}" srcId="{CD6C3C07-3238-47C6-A21C-B9342779936E}" destId="{4DC39366-9137-40F2-AF8E-E012FDAB03B0}" srcOrd="1" destOrd="0" parTransId="{3812F85B-D823-4CB7-BF03-CB33BAD9B0A3}" sibTransId="{C74E84B0-BD81-4093-A35C-11FC2A44CC8E}"/>
    <dgm:cxn modelId="{810FBDBA-4A3D-4A89-97BD-43CDF945D846}" srcId="{440E859E-ADA6-4399-A24C-13732B595F85}" destId="{934925EF-BF0A-4916-A7ED-1DD388237A81}" srcOrd="1" destOrd="0" parTransId="{EAC33861-F774-4586-95DB-C6EF32312057}" sibTransId="{D3C47054-4A4A-433B-A099-E416948D8F83}"/>
    <dgm:cxn modelId="{7CD781BB-D2C8-4520-803D-6C74DEA66454}" srcId="{D55E1F44-C257-44CC-9B9B-DAB1CA3D52D1}" destId="{2069ACAD-E3AD-4104-875E-5B8772B699F8}" srcOrd="2" destOrd="0" parTransId="{E952749D-E1E1-4774-84CC-F6EA06CF78B0}" sibTransId="{5854C248-4F92-45EE-A4FD-23C1D060E442}"/>
    <dgm:cxn modelId="{EC33F3BF-5357-4620-A908-10E3DAEC02B7}" srcId="{D55E1F44-C257-44CC-9B9B-DAB1CA3D52D1}" destId="{7DAFF59E-6F9C-493A-A84C-20CCEC1F21E2}" srcOrd="1" destOrd="0" parTransId="{C4817147-F02F-40ED-88B5-37F9671BB717}" sibTransId="{F047EA0B-1EA9-48DE-A7A2-94CB128C511F}"/>
    <dgm:cxn modelId="{B82CBEC1-47AD-466D-8D23-6B1F8D986F25}" srcId="{440E859E-ADA6-4399-A24C-13732B595F85}" destId="{FF35BF8B-0056-4A9A-9A86-9171A2BF58ED}" srcOrd="5" destOrd="0" parTransId="{101A255F-7C99-4164-B5C3-B43E189C8B0F}" sibTransId="{6C67CAA5-ECF0-4DB9-B78C-DDDFA67ED54A}"/>
    <dgm:cxn modelId="{798110C5-BF44-44DE-8EB9-EF9E97D7BC4D}" type="presOf" srcId="{8F316E50-E3E5-4354-B481-155DE4E10309}" destId="{997069C1-E615-4FF3-B9D5-39926F015394}" srcOrd="0" destOrd="2" presId="urn:microsoft.com/office/officeart/2005/8/layout/hList1"/>
    <dgm:cxn modelId="{390A34C7-F358-4521-8E03-3166CA629F8B}" type="presOf" srcId="{5D332ED4-B1C3-4DD1-83E2-A4724B8AA760}" destId="{73CA5196-7AB5-4BDF-8006-D7CF91BE8199}" srcOrd="0" destOrd="3" presId="urn:microsoft.com/office/officeart/2005/8/layout/hList1"/>
    <dgm:cxn modelId="{01423DCE-09B5-4038-8924-4429436C73B8}" type="presOf" srcId="{7DAFF59E-6F9C-493A-A84C-20CCEC1F21E2}" destId="{14690DC2-1B5C-4743-9199-D1CD81574705}" srcOrd="0" destOrd="1" presId="urn:microsoft.com/office/officeart/2005/8/layout/hList1"/>
    <dgm:cxn modelId="{60984ED4-76D1-40FF-AF1E-77E99BF7DA72}" type="presOf" srcId="{4933E75A-ACFA-41E1-BFF2-61B0952D598C}" destId="{73CA5196-7AB5-4BDF-8006-D7CF91BE8199}" srcOrd="0" destOrd="2" presId="urn:microsoft.com/office/officeart/2005/8/layout/hList1"/>
    <dgm:cxn modelId="{147503F3-1CDF-4148-A42A-356B58366A48}" type="presOf" srcId="{4DC39366-9137-40F2-AF8E-E012FDAB03B0}" destId="{B8B374B8-A343-44C9-A34B-CCF1EFC15712}" srcOrd="0" destOrd="0" presId="urn:microsoft.com/office/officeart/2005/8/layout/hList1"/>
    <dgm:cxn modelId="{370FC4F5-9322-4E0D-80A7-F4C79C70CDFC}" srcId="{CD6C3C07-3238-47C6-A21C-B9342779936E}" destId="{440E859E-ADA6-4399-A24C-13732B595F85}" srcOrd="0" destOrd="0" parTransId="{37375B88-B3FA-4DCE-9F0B-9E1A6F6F1001}" sibTransId="{CA7A6ACA-BF0A-476B-82FD-F6BF4413C04A}"/>
    <dgm:cxn modelId="{0D7AD6F7-25F4-4D14-AB5C-BC6D7BD82593}" type="presOf" srcId="{592E7F85-31FC-4FCF-9B95-580A1B9D9B73}" destId="{997069C1-E615-4FF3-B9D5-39926F015394}" srcOrd="0" destOrd="0" presId="urn:microsoft.com/office/officeart/2005/8/layout/hList1"/>
    <dgm:cxn modelId="{41D765FA-E068-4542-B785-D44FC040908A}" type="presOf" srcId="{A7CC9D6F-A7C8-4FC0-9BF6-5A8BF2D5639D}" destId="{73CA5196-7AB5-4BDF-8006-D7CF91BE8199}" srcOrd="0" destOrd="0" presId="urn:microsoft.com/office/officeart/2005/8/layout/hList1"/>
    <dgm:cxn modelId="{EC7BCDFB-18BF-498C-979B-FD3474A09E26}" type="presOf" srcId="{17E73148-BC65-4D28-9B94-3CC4FAF2CEB2}" destId="{997069C1-E615-4FF3-B9D5-39926F015394}" srcOrd="0" destOrd="4" presId="urn:microsoft.com/office/officeart/2005/8/layout/hList1"/>
    <dgm:cxn modelId="{FD1B34FC-FF78-4976-AC8A-EB1BBA7B31B2}" type="presOf" srcId="{308F32C0-E1C2-4084-819E-B9723551AB22}" destId="{73CA5196-7AB5-4BDF-8006-D7CF91BE8199}" srcOrd="0" destOrd="1" presId="urn:microsoft.com/office/officeart/2005/8/layout/hList1"/>
    <dgm:cxn modelId="{78D0E92E-6851-453B-97D0-AC79808783D5}" type="presParOf" srcId="{7EA3EC68-3E30-48BB-866C-31B99E01BB71}" destId="{671E0FE1-3520-4164-8895-B81FEA312CAA}" srcOrd="0" destOrd="0" presId="urn:microsoft.com/office/officeart/2005/8/layout/hList1"/>
    <dgm:cxn modelId="{4D2FED29-DF0E-462C-B5C2-56D6B370A582}" type="presParOf" srcId="{671E0FE1-3520-4164-8895-B81FEA312CAA}" destId="{7021AB1E-34D4-4527-A46E-83DCBA1B8039}" srcOrd="0" destOrd="0" presId="urn:microsoft.com/office/officeart/2005/8/layout/hList1"/>
    <dgm:cxn modelId="{96DBAD72-EB98-4BEC-925A-D5F89D10B827}" type="presParOf" srcId="{671E0FE1-3520-4164-8895-B81FEA312CAA}" destId="{997069C1-E615-4FF3-B9D5-39926F015394}" srcOrd="1" destOrd="0" presId="urn:microsoft.com/office/officeart/2005/8/layout/hList1"/>
    <dgm:cxn modelId="{79D150EF-2955-4CE4-9677-F4AA55C5A0F2}" type="presParOf" srcId="{7EA3EC68-3E30-48BB-866C-31B99E01BB71}" destId="{74119802-A924-44E2-AA01-A66947FF935B}" srcOrd="1" destOrd="0" presId="urn:microsoft.com/office/officeart/2005/8/layout/hList1"/>
    <dgm:cxn modelId="{58354A2C-63B9-4BB6-917E-55E8247A3E44}" type="presParOf" srcId="{7EA3EC68-3E30-48BB-866C-31B99E01BB71}" destId="{5137C89A-E273-4E71-90E4-43877FB70672}" srcOrd="2" destOrd="0" presId="urn:microsoft.com/office/officeart/2005/8/layout/hList1"/>
    <dgm:cxn modelId="{574313E7-7103-44A7-8108-CF8938798931}" type="presParOf" srcId="{5137C89A-E273-4E71-90E4-43877FB70672}" destId="{B8B374B8-A343-44C9-A34B-CCF1EFC15712}" srcOrd="0" destOrd="0" presId="urn:microsoft.com/office/officeart/2005/8/layout/hList1"/>
    <dgm:cxn modelId="{2BD15504-468A-44C1-AA44-B248A9F542D6}" type="presParOf" srcId="{5137C89A-E273-4E71-90E4-43877FB70672}" destId="{73CA5196-7AB5-4BDF-8006-D7CF91BE8199}" srcOrd="1" destOrd="0" presId="urn:microsoft.com/office/officeart/2005/8/layout/hList1"/>
    <dgm:cxn modelId="{64B2DF67-1E07-4861-A210-F6EF00F18DEF}" type="presParOf" srcId="{7EA3EC68-3E30-48BB-866C-31B99E01BB71}" destId="{44B0BDFF-0024-4CB0-820E-B3FC18A59CFC}" srcOrd="3" destOrd="0" presId="urn:microsoft.com/office/officeart/2005/8/layout/hList1"/>
    <dgm:cxn modelId="{99C51D8A-D089-43B3-834E-631E8F9B2B1A}" type="presParOf" srcId="{7EA3EC68-3E30-48BB-866C-31B99E01BB71}" destId="{D11F6A29-88CC-48D7-8FE9-29005535EA6E}" srcOrd="4" destOrd="0" presId="urn:microsoft.com/office/officeart/2005/8/layout/hList1"/>
    <dgm:cxn modelId="{33AB3DB4-9070-4078-A903-157729113103}" type="presParOf" srcId="{D11F6A29-88CC-48D7-8FE9-29005535EA6E}" destId="{9D8E8213-F57A-4A80-AF78-FC4FFD09817C}" srcOrd="0" destOrd="0" presId="urn:microsoft.com/office/officeart/2005/8/layout/hList1"/>
    <dgm:cxn modelId="{8669B6EA-3AF4-4486-B0B6-A709FD1A4AD9}" type="presParOf" srcId="{D11F6A29-88CC-48D7-8FE9-29005535EA6E}" destId="{14690DC2-1B5C-4743-9199-D1CD815747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8EE230-0192-4613-9694-FD6521C37833}"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C882B4DA-FD1E-469A-8A07-A90DE35267ED}">
      <dgm:prSet/>
      <dgm:spPr/>
      <dgm:t>
        <a:bodyPr/>
        <a:lstStyle/>
        <a:p>
          <a:r>
            <a:rPr lang="en-US">
              <a:latin typeface="Arial" panose="020B0604020202020204" pitchFamily="34" charset="0"/>
              <a:cs typeface="Arial" panose="020B0604020202020204" pitchFamily="34" charset="0"/>
            </a:rPr>
            <a:t>Miscellaneous</a:t>
          </a:r>
        </a:p>
      </dgm:t>
    </dgm:pt>
    <dgm:pt modelId="{C563DF4E-42A3-4E28-AAA3-75A2DC4011E2}" type="parTrans" cxnId="{F520E489-7A30-4B83-AB9F-67B7C16242F4}">
      <dgm:prSet/>
      <dgm:spPr/>
      <dgm:t>
        <a:bodyPr/>
        <a:lstStyle/>
        <a:p>
          <a:endParaRPr lang="en-US"/>
        </a:p>
      </dgm:t>
    </dgm:pt>
    <dgm:pt modelId="{C6C10FBD-B618-4EBD-826D-3607C73C1870}" type="sibTrans" cxnId="{F520E489-7A30-4B83-AB9F-67B7C16242F4}">
      <dgm:prSet/>
      <dgm:spPr/>
      <dgm:t>
        <a:bodyPr/>
        <a:lstStyle/>
        <a:p>
          <a:endParaRPr lang="en-US"/>
        </a:p>
      </dgm:t>
    </dgm:pt>
    <dgm:pt modelId="{A04A5D8F-2860-4873-A639-F008C6B7171F}">
      <dgm:prSet/>
      <dgm:spPr/>
      <dgm:t>
        <a:bodyPr/>
        <a:lstStyle/>
        <a:p>
          <a:r>
            <a:rPr lang="en-US">
              <a:latin typeface="Arial" panose="020B0604020202020204" pitchFamily="34" charset="0"/>
              <a:cs typeface="Arial" panose="020B0604020202020204" pitchFamily="34" charset="0"/>
            </a:rPr>
            <a:t>No significant changes</a:t>
          </a:r>
        </a:p>
      </dgm:t>
    </dgm:pt>
    <dgm:pt modelId="{C1BEB79B-110C-455B-9A61-3714DE370DCF}" type="parTrans" cxnId="{03D6A99C-DFA0-4EFD-B80A-AE1BDF5DD8DC}">
      <dgm:prSet/>
      <dgm:spPr/>
      <dgm:t>
        <a:bodyPr/>
        <a:lstStyle/>
        <a:p>
          <a:endParaRPr lang="en-US"/>
        </a:p>
      </dgm:t>
    </dgm:pt>
    <dgm:pt modelId="{D9C3401A-E1ED-48C4-AB19-532746CE226B}" type="sibTrans" cxnId="{03D6A99C-DFA0-4EFD-B80A-AE1BDF5DD8DC}">
      <dgm:prSet/>
      <dgm:spPr/>
      <dgm:t>
        <a:bodyPr/>
        <a:lstStyle/>
        <a:p>
          <a:endParaRPr lang="en-US"/>
        </a:p>
      </dgm:t>
    </dgm:pt>
    <dgm:pt modelId="{0248793A-A89F-4E00-80B7-849DEBDDC656}">
      <dgm:prSet/>
      <dgm:spPr/>
      <dgm:t>
        <a:bodyPr/>
        <a:lstStyle/>
        <a:p>
          <a:r>
            <a:rPr lang="en-US">
              <a:latin typeface="Arial" panose="020B0604020202020204" pitchFamily="34" charset="0"/>
              <a:cs typeface="Arial" panose="020B0604020202020204" pitchFamily="34" charset="0"/>
            </a:rPr>
            <a:t>Post-retirement Health Benefits </a:t>
          </a:r>
        </a:p>
      </dgm:t>
    </dgm:pt>
    <dgm:pt modelId="{C59B2087-8F7F-4F38-91E7-730E5E0C00A5}" type="parTrans" cxnId="{D16B6DFA-0206-4CFF-ABD7-07A75DCC9277}">
      <dgm:prSet/>
      <dgm:spPr/>
      <dgm:t>
        <a:bodyPr/>
        <a:lstStyle/>
        <a:p>
          <a:endParaRPr lang="en-US"/>
        </a:p>
      </dgm:t>
    </dgm:pt>
    <dgm:pt modelId="{FB4CBB5E-29FC-42BB-BC46-7B0C17735754}" type="sibTrans" cxnId="{D16B6DFA-0206-4CFF-ABD7-07A75DCC9277}">
      <dgm:prSet/>
      <dgm:spPr/>
      <dgm:t>
        <a:bodyPr/>
        <a:lstStyle/>
        <a:p>
          <a:endParaRPr lang="en-US"/>
        </a:p>
      </dgm:t>
    </dgm:pt>
    <dgm:pt modelId="{DCF69980-A4C5-4755-9490-570C8A2F1E43}">
      <dgm:prSet/>
      <dgm:spPr/>
      <dgm:t>
        <a:bodyPr/>
        <a:lstStyle/>
        <a:p>
          <a:r>
            <a:rPr lang="en-US">
              <a:latin typeface="Arial" panose="020B0604020202020204" pitchFamily="34" charset="0"/>
              <a:cs typeface="Arial" panose="020B0604020202020204" pitchFamily="34" charset="0"/>
            </a:rPr>
            <a:t>No significant changes</a:t>
          </a:r>
        </a:p>
      </dgm:t>
    </dgm:pt>
    <dgm:pt modelId="{1F81B45D-1354-4AA2-82D2-8910BF124779}" type="parTrans" cxnId="{4CEA9C92-62F9-4119-B964-B593019A3B59}">
      <dgm:prSet/>
      <dgm:spPr/>
      <dgm:t>
        <a:bodyPr/>
        <a:lstStyle/>
        <a:p>
          <a:endParaRPr lang="en-US"/>
        </a:p>
      </dgm:t>
    </dgm:pt>
    <dgm:pt modelId="{E0E2AF3C-7C11-4A2E-94AC-011DECA6BD44}" type="sibTrans" cxnId="{4CEA9C92-62F9-4119-B964-B593019A3B59}">
      <dgm:prSet/>
      <dgm:spPr/>
      <dgm:t>
        <a:bodyPr/>
        <a:lstStyle/>
        <a:p>
          <a:endParaRPr lang="en-US"/>
        </a:p>
      </dgm:t>
    </dgm:pt>
    <dgm:pt modelId="{F1FADDE0-3784-4D29-B128-BDD139A392FC}">
      <dgm:prSet/>
      <dgm:spPr/>
      <dgm:t>
        <a:bodyPr/>
        <a:lstStyle/>
        <a:p>
          <a:r>
            <a:rPr lang="en-US">
              <a:latin typeface="Arial" panose="020B0604020202020204" pitchFamily="34" charset="0"/>
              <a:cs typeface="Arial" panose="020B0604020202020204" pitchFamily="34" charset="0"/>
            </a:rPr>
            <a:t>Depreciation &amp; Amortization  </a:t>
          </a:r>
        </a:p>
      </dgm:t>
    </dgm:pt>
    <dgm:pt modelId="{DDDF2DBC-C538-4D04-AE75-88E83070B459}" type="parTrans" cxnId="{B9B34564-6FAE-4952-8FA9-07CF3E4B375E}">
      <dgm:prSet/>
      <dgm:spPr/>
      <dgm:t>
        <a:bodyPr/>
        <a:lstStyle/>
        <a:p>
          <a:endParaRPr lang="en-US"/>
        </a:p>
      </dgm:t>
    </dgm:pt>
    <dgm:pt modelId="{83D66DF9-0E39-489C-BB2B-0A3649BAB1CE}" type="sibTrans" cxnId="{B9B34564-6FAE-4952-8FA9-07CF3E4B375E}">
      <dgm:prSet/>
      <dgm:spPr/>
      <dgm:t>
        <a:bodyPr/>
        <a:lstStyle/>
        <a:p>
          <a:endParaRPr lang="en-US"/>
        </a:p>
      </dgm:t>
    </dgm:pt>
    <dgm:pt modelId="{C1CB6372-F90D-42F3-BACA-8F066844CF38}">
      <dgm:prSet/>
      <dgm:spPr/>
      <dgm:t>
        <a:bodyPr/>
        <a:lstStyle/>
        <a:p>
          <a:r>
            <a:rPr lang="en-US">
              <a:latin typeface="Arial" panose="020B0604020202020204" pitchFamily="34" charset="0"/>
              <a:cs typeface="Arial" panose="020B0604020202020204" pitchFamily="34" charset="0"/>
            </a:rPr>
            <a:t>More assets fully depreciated in 2023</a:t>
          </a:r>
        </a:p>
      </dgm:t>
    </dgm:pt>
    <dgm:pt modelId="{4549181F-AAD3-4168-A54C-E262AB3840EC}" type="parTrans" cxnId="{79A30E75-7D11-4725-AB17-3BDF60157FA4}">
      <dgm:prSet/>
      <dgm:spPr/>
      <dgm:t>
        <a:bodyPr/>
        <a:lstStyle/>
        <a:p>
          <a:endParaRPr lang="en-US"/>
        </a:p>
      </dgm:t>
    </dgm:pt>
    <dgm:pt modelId="{F8994BED-53D3-40C3-BD3C-BC35B7646D4E}" type="sibTrans" cxnId="{79A30E75-7D11-4725-AB17-3BDF60157FA4}">
      <dgm:prSet/>
      <dgm:spPr/>
      <dgm:t>
        <a:bodyPr/>
        <a:lstStyle/>
        <a:p>
          <a:endParaRPr lang="en-US"/>
        </a:p>
      </dgm:t>
    </dgm:pt>
    <dgm:pt modelId="{5250F765-8905-432D-BA4D-C463C4E2D5D4}">
      <dgm:prSet/>
      <dgm:spPr/>
      <dgm:t>
        <a:bodyPr/>
        <a:lstStyle/>
        <a:p>
          <a:r>
            <a:rPr lang="en-US" dirty="0">
              <a:latin typeface="Arial" panose="020B0604020202020204" pitchFamily="34" charset="0"/>
              <a:cs typeface="Arial" panose="020B0604020202020204" pitchFamily="34" charset="0"/>
            </a:rPr>
            <a:t>Costs related to taxes and incidental office expenses</a:t>
          </a:r>
        </a:p>
      </dgm:t>
    </dgm:pt>
    <dgm:pt modelId="{D3C1A67C-CBC7-4B5A-B67A-D8D85F48C17C}" type="parTrans" cxnId="{55C030D7-E82A-4BE2-AE89-DDEBA29CAC9B}">
      <dgm:prSet/>
      <dgm:spPr/>
      <dgm:t>
        <a:bodyPr/>
        <a:lstStyle/>
        <a:p>
          <a:endParaRPr lang="en-US"/>
        </a:p>
      </dgm:t>
    </dgm:pt>
    <dgm:pt modelId="{D2BB2A18-378C-4B3C-8BA5-247DA2B996AB}" type="sibTrans" cxnId="{55C030D7-E82A-4BE2-AE89-DDEBA29CAC9B}">
      <dgm:prSet/>
      <dgm:spPr/>
      <dgm:t>
        <a:bodyPr/>
        <a:lstStyle/>
        <a:p>
          <a:endParaRPr lang="en-US"/>
        </a:p>
      </dgm:t>
    </dgm:pt>
    <dgm:pt modelId="{8AF609F2-83FC-458A-8112-FB5F302F2494}">
      <dgm:prSet/>
      <dgm:spPr/>
      <dgm:t>
        <a:bodyPr/>
        <a:lstStyle/>
        <a:p>
          <a:r>
            <a:rPr lang="en-US">
              <a:latin typeface="Arial" panose="020B0604020202020204" pitchFamily="34" charset="0"/>
              <a:cs typeface="Arial" panose="020B0604020202020204" pitchFamily="34" charset="0"/>
            </a:rPr>
            <a:t>Amortization of trademarks</a:t>
          </a:r>
        </a:p>
      </dgm:t>
    </dgm:pt>
    <dgm:pt modelId="{82DF0278-F99A-4352-B3CE-68D8485763A3}" type="parTrans" cxnId="{171940D9-E39B-4322-9F7D-E4D387079E65}">
      <dgm:prSet/>
      <dgm:spPr/>
      <dgm:t>
        <a:bodyPr/>
        <a:lstStyle/>
        <a:p>
          <a:endParaRPr lang="en-US"/>
        </a:p>
      </dgm:t>
    </dgm:pt>
    <dgm:pt modelId="{6AC0A76A-DD92-4CC6-B4FF-ACA95FD5F769}" type="sibTrans" cxnId="{171940D9-E39B-4322-9F7D-E4D387079E65}">
      <dgm:prSet/>
      <dgm:spPr/>
      <dgm:t>
        <a:bodyPr/>
        <a:lstStyle/>
        <a:p>
          <a:endParaRPr lang="en-US"/>
        </a:p>
      </dgm:t>
    </dgm:pt>
    <dgm:pt modelId="{C021B580-D148-46A3-AD48-6B7172E6D04B}">
      <dgm:prSet/>
      <dgm:spPr/>
      <dgm:t>
        <a:bodyPr/>
        <a:lstStyle/>
        <a:p>
          <a:r>
            <a:rPr lang="en-US">
              <a:latin typeface="Arial" panose="020B0604020202020204" pitchFamily="34" charset="0"/>
              <a:cs typeface="Arial" panose="020B0604020202020204" pitchFamily="34" charset="0"/>
            </a:rPr>
            <a:t>Health benefits for retired employees</a:t>
          </a:r>
        </a:p>
      </dgm:t>
    </dgm:pt>
    <dgm:pt modelId="{6B09231A-F108-4108-BA4B-84AA66FBDD62}" type="parTrans" cxnId="{7A098B19-DC15-412F-B96D-382F1323A9E6}">
      <dgm:prSet/>
      <dgm:spPr/>
      <dgm:t>
        <a:bodyPr/>
        <a:lstStyle/>
        <a:p>
          <a:endParaRPr lang="en-US"/>
        </a:p>
      </dgm:t>
    </dgm:pt>
    <dgm:pt modelId="{60C801FD-9AC7-4226-847D-1013F1BBA3CA}" type="sibTrans" cxnId="{7A098B19-DC15-412F-B96D-382F1323A9E6}">
      <dgm:prSet/>
      <dgm:spPr/>
      <dgm:t>
        <a:bodyPr/>
        <a:lstStyle/>
        <a:p>
          <a:endParaRPr lang="en-US"/>
        </a:p>
      </dgm:t>
    </dgm:pt>
    <dgm:pt modelId="{59C2D5AD-CE9A-4F32-A82C-52F9D29B3ADB}" type="pres">
      <dgm:prSet presAssocID="{2F8EE230-0192-4613-9694-FD6521C37833}" presName="Name0" presStyleCnt="0">
        <dgm:presLayoutVars>
          <dgm:dir/>
          <dgm:animLvl val="lvl"/>
          <dgm:resizeHandles val="exact"/>
        </dgm:presLayoutVars>
      </dgm:prSet>
      <dgm:spPr/>
    </dgm:pt>
    <dgm:pt modelId="{A66D3AAB-2326-4C58-8C8E-341C3AB468E8}" type="pres">
      <dgm:prSet presAssocID="{C882B4DA-FD1E-469A-8A07-A90DE35267ED}" presName="linNode" presStyleCnt="0"/>
      <dgm:spPr/>
    </dgm:pt>
    <dgm:pt modelId="{A3AC2680-3D3D-4749-A2D2-E110BD7FFEDC}" type="pres">
      <dgm:prSet presAssocID="{C882B4DA-FD1E-469A-8A07-A90DE35267ED}" presName="parentText" presStyleLbl="node1" presStyleIdx="0" presStyleCnt="3">
        <dgm:presLayoutVars>
          <dgm:chMax val="1"/>
          <dgm:bulletEnabled val="1"/>
        </dgm:presLayoutVars>
      </dgm:prSet>
      <dgm:spPr/>
    </dgm:pt>
    <dgm:pt modelId="{6380ADAB-CCDE-44A8-89AA-FE83198C79CA}" type="pres">
      <dgm:prSet presAssocID="{C882B4DA-FD1E-469A-8A07-A90DE35267ED}" presName="descendantText" presStyleLbl="alignAccFollowNode1" presStyleIdx="0" presStyleCnt="3">
        <dgm:presLayoutVars>
          <dgm:bulletEnabled val="1"/>
        </dgm:presLayoutVars>
      </dgm:prSet>
      <dgm:spPr/>
    </dgm:pt>
    <dgm:pt modelId="{A5ECEB51-F3DB-4D1D-8D19-A8D2292251B2}" type="pres">
      <dgm:prSet presAssocID="{C6C10FBD-B618-4EBD-826D-3607C73C1870}" presName="sp" presStyleCnt="0"/>
      <dgm:spPr/>
    </dgm:pt>
    <dgm:pt modelId="{91FBB33C-3C33-4414-B6E2-712BFB2465E0}" type="pres">
      <dgm:prSet presAssocID="{0248793A-A89F-4E00-80B7-849DEBDDC656}" presName="linNode" presStyleCnt="0"/>
      <dgm:spPr/>
    </dgm:pt>
    <dgm:pt modelId="{AE656A6C-2B6B-4D1C-927B-51922677287E}" type="pres">
      <dgm:prSet presAssocID="{0248793A-A89F-4E00-80B7-849DEBDDC656}" presName="parentText" presStyleLbl="node1" presStyleIdx="1" presStyleCnt="3">
        <dgm:presLayoutVars>
          <dgm:chMax val="1"/>
          <dgm:bulletEnabled val="1"/>
        </dgm:presLayoutVars>
      </dgm:prSet>
      <dgm:spPr/>
    </dgm:pt>
    <dgm:pt modelId="{2760569D-2EA6-4B49-9B51-0841756B601B}" type="pres">
      <dgm:prSet presAssocID="{0248793A-A89F-4E00-80B7-849DEBDDC656}" presName="descendantText" presStyleLbl="alignAccFollowNode1" presStyleIdx="1" presStyleCnt="3">
        <dgm:presLayoutVars>
          <dgm:bulletEnabled val="1"/>
        </dgm:presLayoutVars>
      </dgm:prSet>
      <dgm:spPr/>
    </dgm:pt>
    <dgm:pt modelId="{1C3199CB-E192-4910-B4DD-9C6A99C1F716}" type="pres">
      <dgm:prSet presAssocID="{FB4CBB5E-29FC-42BB-BC46-7B0C17735754}" presName="sp" presStyleCnt="0"/>
      <dgm:spPr/>
    </dgm:pt>
    <dgm:pt modelId="{B09A6286-C338-464A-B2D9-B05FCC91F7BB}" type="pres">
      <dgm:prSet presAssocID="{F1FADDE0-3784-4D29-B128-BDD139A392FC}" presName="linNode" presStyleCnt="0"/>
      <dgm:spPr/>
    </dgm:pt>
    <dgm:pt modelId="{E8F26FAF-A33A-4123-B481-60E162213218}" type="pres">
      <dgm:prSet presAssocID="{F1FADDE0-3784-4D29-B128-BDD139A392FC}" presName="parentText" presStyleLbl="node1" presStyleIdx="2" presStyleCnt="3">
        <dgm:presLayoutVars>
          <dgm:chMax val="1"/>
          <dgm:bulletEnabled val="1"/>
        </dgm:presLayoutVars>
      </dgm:prSet>
      <dgm:spPr/>
    </dgm:pt>
    <dgm:pt modelId="{7DB9B9C7-D9CA-4B5F-A9F9-602F3B471CCC}" type="pres">
      <dgm:prSet presAssocID="{F1FADDE0-3784-4D29-B128-BDD139A392FC}" presName="descendantText" presStyleLbl="alignAccFollowNode1" presStyleIdx="2" presStyleCnt="3">
        <dgm:presLayoutVars>
          <dgm:bulletEnabled val="1"/>
        </dgm:presLayoutVars>
      </dgm:prSet>
      <dgm:spPr/>
    </dgm:pt>
  </dgm:ptLst>
  <dgm:cxnLst>
    <dgm:cxn modelId="{7A098B19-DC15-412F-B96D-382F1323A9E6}" srcId="{0248793A-A89F-4E00-80B7-849DEBDDC656}" destId="{C021B580-D148-46A3-AD48-6B7172E6D04B}" srcOrd="1" destOrd="0" parTransId="{6B09231A-F108-4108-BA4B-84AA66FBDD62}" sibTransId="{60C801FD-9AC7-4226-847D-1013F1BBA3CA}"/>
    <dgm:cxn modelId="{954DAB1B-27CB-4D17-B5B6-EF2CF4B42746}" type="presOf" srcId="{C1CB6372-F90D-42F3-BACA-8F066844CF38}" destId="{7DB9B9C7-D9CA-4B5F-A9F9-602F3B471CCC}" srcOrd="0" destOrd="0" presId="urn:microsoft.com/office/officeart/2005/8/layout/vList5"/>
    <dgm:cxn modelId="{B9B34564-6FAE-4952-8FA9-07CF3E4B375E}" srcId="{2F8EE230-0192-4613-9694-FD6521C37833}" destId="{F1FADDE0-3784-4D29-B128-BDD139A392FC}" srcOrd="2" destOrd="0" parTransId="{DDDF2DBC-C538-4D04-AE75-88E83070B459}" sibTransId="{83D66DF9-0E39-489C-BB2B-0A3649BAB1CE}"/>
    <dgm:cxn modelId="{19C93A6A-9715-4DB9-BEF0-1AE2D9F2F139}" type="presOf" srcId="{2F8EE230-0192-4613-9694-FD6521C37833}" destId="{59C2D5AD-CE9A-4F32-A82C-52F9D29B3ADB}" srcOrd="0" destOrd="0" presId="urn:microsoft.com/office/officeart/2005/8/layout/vList5"/>
    <dgm:cxn modelId="{B4E1A350-E0A3-4C5D-A1FD-FA4A12B2BEA7}" type="presOf" srcId="{0248793A-A89F-4E00-80B7-849DEBDDC656}" destId="{AE656A6C-2B6B-4D1C-927B-51922677287E}" srcOrd="0" destOrd="0" presId="urn:microsoft.com/office/officeart/2005/8/layout/vList5"/>
    <dgm:cxn modelId="{CB57FD73-4D1D-4DCF-8285-567BC5C83F39}" type="presOf" srcId="{C021B580-D148-46A3-AD48-6B7172E6D04B}" destId="{2760569D-2EA6-4B49-9B51-0841756B601B}" srcOrd="0" destOrd="1" presId="urn:microsoft.com/office/officeart/2005/8/layout/vList5"/>
    <dgm:cxn modelId="{79A30E75-7D11-4725-AB17-3BDF60157FA4}" srcId="{F1FADDE0-3784-4D29-B128-BDD139A392FC}" destId="{C1CB6372-F90D-42F3-BACA-8F066844CF38}" srcOrd="0" destOrd="0" parTransId="{4549181F-AAD3-4168-A54C-E262AB3840EC}" sibTransId="{F8994BED-53D3-40C3-BD3C-BC35B7646D4E}"/>
    <dgm:cxn modelId="{F520E489-7A30-4B83-AB9F-67B7C16242F4}" srcId="{2F8EE230-0192-4613-9694-FD6521C37833}" destId="{C882B4DA-FD1E-469A-8A07-A90DE35267ED}" srcOrd="0" destOrd="0" parTransId="{C563DF4E-42A3-4E28-AAA3-75A2DC4011E2}" sibTransId="{C6C10FBD-B618-4EBD-826D-3607C73C1870}"/>
    <dgm:cxn modelId="{4CEA9C92-62F9-4119-B964-B593019A3B59}" srcId="{0248793A-A89F-4E00-80B7-849DEBDDC656}" destId="{DCF69980-A4C5-4755-9490-570C8A2F1E43}" srcOrd="0" destOrd="0" parTransId="{1F81B45D-1354-4AA2-82D2-8910BF124779}" sibTransId="{E0E2AF3C-7C11-4A2E-94AC-011DECA6BD44}"/>
    <dgm:cxn modelId="{C678B49A-C58C-4A3E-92BA-78C170C041C0}" type="presOf" srcId="{F1FADDE0-3784-4D29-B128-BDD139A392FC}" destId="{E8F26FAF-A33A-4123-B481-60E162213218}" srcOrd="0" destOrd="0" presId="urn:microsoft.com/office/officeart/2005/8/layout/vList5"/>
    <dgm:cxn modelId="{03D6A99C-DFA0-4EFD-B80A-AE1BDF5DD8DC}" srcId="{C882B4DA-FD1E-469A-8A07-A90DE35267ED}" destId="{A04A5D8F-2860-4873-A639-F008C6B7171F}" srcOrd="0" destOrd="0" parTransId="{C1BEB79B-110C-455B-9A61-3714DE370DCF}" sibTransId="{D9C3401A-E1ED-48C4-AB19-532746CE226B}"/>
    <dgm:cxn modelId="{2B0636A4-A77B-4721-A5BA-94B1803B9531}" type="presOf" srcId="{5250F765-8905-432D-BA4D-C463C4E2D5D4}" destId="{6380ADAB-CCDE-44A8-89AA-FE83198C79CA}" srcOrd="0" destOrd="1" presId="urn:microsoft.com/office/officeart/2005/8/layout/vList5"/>
    <dgm:cxn modelId="{47CAA5A4-5A70-4454-8FF2-6670F703FFC5}" type="presOf" srcId="{A04A5D8F-2860-4873-A639-F008C6B7171F}" destId="{6380ADAB-CCDE-44A8-89AA-FE83198C79CA}" srcOrd="0" destOrd="0" presId="urn:microsoft.com/office/officeart/2005/8/layout/vList5"/>
    <dgm:cxn modelId="{DD5A3CAB-A559-49CF-B6A2-F4DC0D63EB00}" type="presOf" srcId="{DCF69980-A4C5-4755-9490-570C8A2F1E43}" destId="{2760569D-2EA6-4B49-9B51-0841756B601B}" srcOrd="0" destOrd="0" presId="urn:microsoft.com/office/officeart/2005/8/layout/vList5"/>
    <dgm:cxn modelId="{CA259FAD-4B07-409F-900A-116911929BA7}" type="presOf" srcId="{8AF609F2-83FC-458A-8112-FB5F302F2494}" destId="{7DB9B9C7-D9CA-4B5F-A9F9-602F3B471CCC}" srcOrd="0" destOrd="1" presId="urn:microsoft.com/office/officeart/2005/8/layout/vList5"/>
    <dgm:cxn modelId="{87C617BC-A4BB-46C6-9253-9DB0E935891A}" type="presOf" srcId="{C882B4DA-FD1E-469A-8A07-A90DE35267ED}" destId="{A3AC2680-3D3D-4749-A2D2-E110BD7FFEDC}" srcOrd="0" destOrd="0" presId="urn:microsoft.com/office/officeart/2005/8/layout/vList5"/>
    <dgm:cxn modelId="{55C030D7-E82A-4BE2-AE89-DDEBA29CAC9B}" srcId="{C882B4DA-FD1E-469A-8A07-A90DE35267ED}" destId="{5250F765-8905-432D-BA4D-C463C4E2D5D4}" srcOrd="1" destOrd="0" parTransId="{D3C1A67C-CBC7-4B5A-B67A-D8D85F48C17C}" sibTransId="{D2BB2A18-378C-4B3C-8BA5-247DA2B996AB}"/>
    <dgm:cxn modelId="{171940D9-E39B-4322-9F7D-E4D387079E65}" srcId="{F1FADDE0-3784-4D29-B128-BDD139A392FC}" destId="{8AF609F2-83FC-458A-8112-FB5F302F2494}" srcOrd="1" destOrd="0" parTransId="{82DF0278-F99A-4352-B3CE-68D8485763A3}" sibTransId="{6AC0A76A-DD92-4CC6-B4FF-ACA95FD5F769}"/>
    <dgm:cxn modelId="{D16B6DFA-0206-4CFF-ABD7-07A75DCC9277}" srcId="{2F8EE230-0192-4613-9694-FD6521C37833}" destId="{0248793A-A89F-4E00-80B7-849DEBDDC656}" srcOrd="1" destOrd="0" parTransId="{C59B2087-8F7F-4F38-91E7-730E5E0C00A5}" sibTransId="{FB4CBB5E-29FC-42BB-BC46-7B0C17735754}"/>
    <dgm:cxn modelId="{4B327AEA-4DF0-4B5F-B4A8-A666A0D89E05}" type="presParOf" srcId="{59C2D5AD-CE9A-4F32-A82C-52F9D29B3ADB}" destId="{A66D3AAB-2326-4C58-8C8E-341C3AB468E8}" srcOrd="0" destOrd="0" presId="urn:microsoft.com/office/officeart/2005/8/layout/vList5"/>
    <dgm:cxn modelId="{63801B4B-B0F3-44D9-8AD6-D6819E920A4E}" type="presParOf" srcId="{A66D3AAB-2326-4C58-8C8E-341C3AB468E8}" destId="{A3AC2680-3D3D-4749-A2D2-E110BD7FFEDC}" srcOrd="0" destOrd="0" presId="urn:microsoft.com/office/officeart/2005/8/layout/vList5"/>
    <dgm:cxn modelId="{2AEC8925-49C7-4ABA-8402-35CD7D385318}" type="presParOf" srcId="{A66D3AAB-2326-4C58-8C8E-341C3AB468E8}" destId="{6380ADAB-CCDE-44A8-89AA-FE83198C79CA}" srcOrd="1" destOrd="0" presId="urn:microsoft.com/office/officeart/2005/8/layout/vList5"/>
    <dgm:cxn modelId="{0E3E5A7C-DC9C-4887-892A-366FC752758F}" type="presParOf" srcId="{59C2D5AD-CE9A-4F32-A82C-52F9D29B3ADB}" destId="{A5ECEB51-F3DB-4D1D-8D19-A8D2292251B2}" srcOrd="1" destOrd="0" presId="urn:microsoft.com/office/officeart/2005/8/layout/vList5"/>
    <dgm:cxn modelId="{2F51E0C6-132F-4507-A4D7-5AC39F323044}" type="presParOf" srcId="{59C2D5AD-CE9A-4F32-A82C-52F9D29B3ADB}" destId="{91FBB33C-3C33-4414-B6E2-712BFB2465E0}" srcOrd="2" destOrd="0" presId="urn:microsoft.com/office/officeart/2005/8/layout/vList5"/>
    <dgm:cxn modelId="{D0B75819-0894-48EE-8D56-BE1682FF48B3}" type="presParOf" srcId="{91FBB33C-3C33-4414-B6E2-712BFB2465E0}" destId="{AE656A6C-2B6B-4D1C-927B-51922677287E}" srcOrd="0" destOrd="0" presId="urn:microsoft.com/office/officeart/2005/8/layout/vList5"/>
    <dgm:cxn modelId="{EDF974D8-8A35-4A8F-9AEA-6FEF8854BBDB}" type="presParOf" srcId="{91FBB33C-3C33-4414-B6E2-712BFB2465E0}" destId="{2760569D-2EA6-4B49-9B51-0841756B601B}" srcOrd="1" destOrd="0" presId="urn:microsoft.com/office/officeart/2005/8/layout/vList5"/>
    <dgm:cxn modelId="{A6176B42-510F-4EDB-A685-6E4B2569FC5B}" type="presParOf" srcId="{59C2D5AD-CE9A-4F32-A82C-52F9D29B3ADB}" destId="{1C3199CB-E192-4910-B4DD-9C6A99C1F716}" srcOrd="3" destOrd="0" presId="urn:microsoft.com/office/officeart/2005/8/layout/vList5"/>
    <dgm:cxn modelId="{60DAAA3D-F8C8-45D8-A46D-1C3B2FC257E8}" type="presParOf" srcId="{59C2D5AD-CE9A-4F32-A82C-52F9D29B3ADB}" destId="{B09A6286-C338-464A-B2D9-B05FCC91F7BB}" srcOrd="4" destOrd="0" presId="urn:microsoft.com/office/officeart/2005/8/layout/vList5"/>
    <dgm:cxn modelId="{EC19D2FC-BE48-43B1-A4C4-9F2C5494645F}" type="presParOf" srcId="{B09A6286-C338-464A-B2D9-B05FCC91F7BB}" destId="{E8F26FAF-A33A-4123-B481-60E162213218}" srcOrd="0" destOrd="0" presId="urn:microsoft.com/office/officeart/2005/8/layout/vList5"/>
    <dgm:cxn modelId="{2C6AB771-44C7-488D-A8B5-68105F22DE8C}" type="presParOf" srcId="{B09A6286-C338-464A-B2D9-B05FCC91F7BB}" destId="{7DB9B9C7-D9CA-4B5F-A9F9-602F3B471C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91485-A63A-43C5-A31D-7D74437B4B6C}"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0589448B-5D9F-4876-97F3-67B8B10AB618}">
      <dgm:prSet phldrT="[Text]" custT="1"/>
      <dgm:spPr/>
      <dgm:t>
        <a:bodyPr/>
        <a:lstStyle/>
        <a:p>
          <a:r>
            <a:rPr lang="en-US" sz="2400">
              <a:latin typeface="Arial" panose="020B0604020202020204" pitchFamily="34" charset="0"/>
              <a:cs typeface="Arial" panose="020B0604020202020204" pitchFamily="34" charset="0"/>
            </a:rPr>
            <a:t>Budget Formulation</a:t>
          </a:r>
        </a:p>
      </dgm:t>
    </dgm:pt>
    <dgm:pt modelId="{9AE5ADAE-9079-4954-9077-AAD7B33A1369}" type="parTrans" cxnId="{B52AA921-3B24-4C90-95DA-E0BCDDA17658}">
      <dgm:prSet/>
      <dgm:spPr/>
      <dgm:t>
        <a:bodyPr/>
        <a:lstStyle/>
        <a:p>
          <a:endParaRPr lang="en-US"/>
        </a:p>
      </dgm:t>
    </dgm:pt>
    <dgm:pt modelId="{984E6E35-2A1E-439C-8223-74CD1E6C4ACF}" type="sibTrans" cxnId="{B52AA921-3B24-4C90-95DA-E0BCDDA17658}">
      <dgm:prSet/>
      <dgm:spPr/>
      <dgm:t>
        <a:bodyPr/>
        <a:lstStyle/>
        <a:p>
          <a:endParaRPr lang="en-US"/>
        </a:p>
      </dgm:t>
    </dgm:pt>
    <dgm:pt modelId="{54053B46-F99C-4BFB-8CB3-2C49A863E9FA}">
      <dgm:prSet phldrT="[Text]" custT="1"/>
      <dgm:spPr/>
      <dgm:t>
        <a:bodyPr/>
        <a:lstStyle/>
        <a:p>
          <a:r>
            <a:rPr lang="en-US" sz="2400">
              <a:latin typeface="Arial" panose="020B0604020202020204" pitchFamily="34" charset="0"/>
              <a:cs typeface="Arial" panose="020B0604020202020204" pitchFamily="34" charset="0"/>
            </a:rPr>
            <a:t>WSC Members’ Review </a:t>
          </a:r>
        </a:p>
      </dgm:t>
    </dgm:pt>
    <dgm:pt modelId="{DDAEF17B-9035-4E7C-9C8E-602806EBDD64}" type="parTrans" cxnId="{8DE3CDD2-3DCD-48FB-BF3D-97DC67924784}">
      <dgm:prSet/>
      <dgm:spPr/>
      <dgm:t>
        <a:bodyPr/>
        <a:lstStyle/>
        <a:p>
          <a:endParaRPr lang="en-US"/>
        </a:p>
      </dgm:t>
    </dgm:pt>
    <dgm:pt modelId="{09D5EC00-C51A-463F-949D-4EDB1A822183}" type="sibTrans" cxnId="{8DE3CDD2-3DCD-48FB-BF3D-97DC67924784}">
      <dgm:prSet/>
      <dgm:spPr/>
      <dgm:t>
        <a:bodyPr/>
        <a:lstStyle/>
        <a:p>
          <a:endParaRPr lang="en-US"/>
        </a:p>
      </dgm:t>
    </dgm:pt>
    <dgm:pt modelId="{FA5FF842-6E78-490C-99BE-C1ED99CF3D09}">
      <dgm:prSet phldrT="[Text]" custT="1"/>
      <dgm:spPr/>
      <dgm:t>
        <a:bodyPr/>
        <a:lstStyle/>
        <a:p>
          <a:r>
            <a:rPr lang="en-US" sz="2400">
              <a:latin typeface="Arial" panose="020B0604020202020204" pitchFamily="34" charset="0"/>
              <a:cs typeface="Arial" panose="020B0604020202020204" pitchFamily="34" charset="0"/>
            </a:rPr>
            <a:t>Budget Execution </a:t>
          </a:r>
        </a:p>
      </dgm:t>
    </dgm:pt>
    <dgm:pt modelId="{FE0EEBE0-AB72-4D94-AC21-098856155C4E}" type="parTrans" cxnId="{1FC70237-BA0B-4C5D-A5A2-E72D95E81E25}">
      <dgm:prSet/>
      <dgm:spPr/>
      <dgm:t>
        <a:bodyPr/>
        <a:lstStyle/>
        <a:p>
          <a:endParaRPr lang="en-US"/>
        </a:p>
      </dgm:t>
    </dgm:pt>
    <dgm:pt modelId="{E8488B7D-37E8-4A36-8700-033AC869BD00}" type="sibTrans" cxnId="{1FC70237-BA0B-4C5D-A5A2-E72D95E81E25}">
      <dgm:prSet/>
      <dgm:spPr/>
      <dgm:t>
        <a:bodyPr/>
        <a:lstStyle/>
        <a:p>
          <a:endParaRPr lang="en-US"/>
        </a:p>
      </dgm:t>
    </dgm:pt>
    <dgm:pt modelId="{24385C1D-DE6E-4DAA-AB61-4AE608B057E0}">
      <dgm:prSet phldrT="[Text]" custT="1"/>
      <dgm:spPr/>
      <dgm:t>
        <a:bodyPr/>
        <a:lstStyle/>
        <a:p>
          <a:r>
            <a:rPr lang="en-US" sz="2400">
              <a:latin typeface="Arial" panose="020B0604020202020204" pitchFamily="34" charset="0"/>
              <a:cs typeface="Arial" panose="020B0604020202020204" pitchFamily="34" charset="0"/>
            </a:rPr>
            <a:t>Budget Oversight </a:t>
          </a:r>
        </a:p>
      </dgm:t>
    </dgm:pt>
    <dgm:pt modelId="{7FB28C29-F2D3-4964-A52E-394CC9013140}" type="parTrans" cxnId="{48FD2E83-68C8-4C8A-9A97-0CB5889B2BC7}">
      <dgm:prSet/>
      <dgm:spPr/>
      <dgm:t>
        <a:bodyPr/>
        <a:lstStyle/>
        <a:p>
          <a:endParaRPr lang="en-US"/>
        </a:p>
      </dgm:t>
    </dgm:pt>
    <dgm:pt modelId="{C10327B8-39FC-4FB2-AF07-1D2BE12417F2}" type="sibTrans" cxnId="{48FD2E83-68C8-4C8A-9A97-0CB5889B2BC7}">
      <dgm:prSet/>
      <dgm:spPr/>
      <dgm:t>
        <a:bodyPr/>
        <a:lstStyle/>
        <a:p>
          <a:endParaRPr lang="en-US"/>
        </a:p>
      </dgm:t>
    </dgm:pt>
    <dgm:pt modelId="{E969188F-1CCD-4658-9599-9D6B19669C4D}">
      <dgm:prSet phldrT="[Text]" custT="1"/>
      <dgm:spPr/>
      <dgm:t>
        <a:bodyPr/>
        <a:lstStyle/>
        <a:p>
          <a:r>
            <a:rPr lang="en-US" sz="2400">
              <a:latin typeface="Arial" panose="020B0604020202020204" pitchFamily="34" charset="0"/>
              <a:cs typeface="Arial" panose="020B0604020202020204" pitchFamily="34" charset="0"/>
            </a:rPr>
            <a:t>Finance Committee and BOT Approval</a:t>
          </a:r>
        </a:p>
      </dgm:t>
    </dgm:pt>
    <dgm:pt modelId="{03783AD5-F508-470F-89B9-56166497DEE3}" type="sibTrans" cxnId="{01553858-FC9C-43DB-8B95-0E64B8D551CA}">
      <dgm:prSet/>
      <dgm:spPr/>
      <dgm:t>
        <a:bodyPr/>
        <a:lstStyle/>
        <a:p>
          <a:endParaRPr lang="en-US"/>
        </a:p>
      </dgm:t>
    </dgm:pt>
    <dgm:pt modelId="{1472478F-03B3-4DC2-8A8C-392243F246BE}" type="parTrans" cxnId="{01553858-FC9C-43DB-8B95-0E64B8D551CA}">
      <dgm:prSet/>
      <dgm:spPr/>
      <dgm:t>
        <a:bodyPr/>
        <a:lstStyle/>
        <a:p>
          <a:endParaRPr lang="en-US"/>
        </a:p>
      </dgm:t>
    </dgm:pt>
    <dgm:pt modelId="{14D85DA4-F418-457F-95EB-DEBF4B46406D}" type="pres">
      <dgm:prSet presAssocID="{FED91485-A63A-43C5-A31D-7D74437B4B6C}" presName="cycle" presStyleCnt="0">
        <dgm:presLayoutVars>
          <dgm:dir/>
          <dgm:resizeHandles val="exact"/>
        </dgm:presLayoutVars>
      </dgm:prSet>
      <dgm:spPr/>
    </dgm:pt>
    <dgm:pt modelId="{F6272E68-488B-45CB-B1DA-DD2F9E4F90F2}" type="pres">
      <dgm:prSet presAssocID="{0589448B-5D9F-4876-97F3-67B8B10AB618}" presName="node" presStyleLbl="node1" presStyleIdx="0" presStyleCnt="5" custScaleX="128884">
        <dgm:presLayoutVars>
          <dgm:bulletEnabled val="1"/>
        </dgm:presLayoutVars>
      </dgm:prSet>
      <dgm:spPr/>
    </dgm:pt>
    <dgm:pt modelId="{5AB0770B-4B6C-498F-A743-4FF2B2AAC89D}" type="pres">
      <dgm:prSet presAssocID="{0589448B-5D9F-4876-97F3-67B8B10AB618}" presName="spNode" presStyleCnt="0"/>
      <dgm:spPr/>
    </dgm:pt>
    <dgm:pt modelId="{FF82F331-C9EB-4CE7-94F3-F8578CF7F4FB}" type="pres">
      <dgm:prSet presAssocID="{984E6E35-2A1E-439C-8223-74CD1E6C4ACF}" presName="sibTrans" presStyleLbl="sibTrans1D1" presStyleIdx="0" presStyleCnt="5"/>
      <dgm:spPr/>
    </dgm:pt>
    <dgm:pt modelId="{299CCD7C-9C49-4A6C-9861-A21231C04CBA}" type="pres">
      <dgm:prSet presAssocID="{E969188F-1CCD-4658-9599-9D6B19669C4D}" presName="node" presStyleLbl="node1" presStyleIdx="1" presStyleCnt="5" custScaleX="122639" custScaleY="129102">
        <dgm:presLayoutVars>
          <dgm:bulletEnabled val="1"/>
        </dgm:presLayoutVars>
      </dgm:prSet>
      <dgm:spPr/>
    </dgm:pt>
    <dgm:pt modelId="{834E5A04-88C2-4256-988C-BF5B9D02D098}" type="pres">
      <dgm:prSet presAssocID="{E969188F-1CCD-4658-9599-9D6B19669C4D}" presName="spNode" presStyleCnt="0"/>
      <dgm:spPr/>
    </dgm:pt>
    <dgm:pt modelId="{5FCA1077-B3EA-4A83-A3E7-61B395FF6AF7}" type="pres">
      <dgm:prSet presAssocID="{03783AD5-F508-470F-89B9-56166497DEE3}" presName="sibTrans" presStyleLbl="sibTrans1D1" presStyleIdx="1" presStyleCnt="5"/>
      <dgm:spPr/>
    </dgm:pt>
    <dgm:pt modelId="{580D6233-22A8-47AF-B276-32453E1D49DC}" type="pres">
      <dgm:prSet presAssocID="{54053B46-F99C-4BFB-8CB3-2C49A863E9FA}" presName="node" presStyleLbl="node1" presStyleIdx="2" presStyleCnt="5" custScaleX="115577" custScaleY="110890">
        <dgm:presLayoutVars>
          <dgm:bulletEnabled val="1"/>
        </dgm:presLayoutVars>
      </dgm:prSet>
      <dgm:spPr/>
    </dgm:pt>
    <dgm:pt modelId="{4A888B63-7363-4B71-A406-C9044887BF21}" type="pres">
      <dgm:prSet presAssocID="{54053B46-F99C-4BFB-8CB3-2C49A863E9FA}" presName="spNode" presStyleCnt="0"/>
      <dgm:spPr/>
    </dgm:pt>
    <dgm:pt modelId="{1C3F6834-A820-435A-BF52-274A645BD782}" type="pres">
      <dgm:prSet presAssocID="{09D5EC00-C51A-463F-949D-4EDB1A822183}" presName="sibTrans" presStyleLbl="sibTrans1D1" presStyleIdx="2" presStyleCnt="5"/>
      <dgm:spPr/>
    </dgm:pt>
    <dgm:pt modelId="{935DE4DB-6296-43AC-B82A-381E4BFA9134}" type="pres">
      <dgm:prSet presAssocID="{FA5FF842-6E78-490C-99BE-C1ED99CF3D09}" presName="node" presStyleLbl="node1" presStyleIdx="3" presStyleCnt="5" custScaleX="118693" custRadScaleRad="95864" custRadScaleInc="19917">
        <dgm:presLayoutVars>
          <dgm:bulletEnabled val="1"/>
        </dgm:presLayoutVars>
      </dgm:prSet>
      <dgm:spPr/>
    </dgm:pt>
    <dgm:pt modelId="{754AB159-609E-4722-9618-5EA250F94D42}" type="pres">
      <dgm:prSet presAssocID="{FA5FF842-6E78-490C-99BE-C1ED99CF3D09}" presName="spNode" presStyleCnt="0"/>
      <dgm:spPr/>
    </dgm:pt>
    <dgm:pt modelId="{BF8EC276-1E86-4BE8-A586-5C9F84A3A36D}" type="pres">
      <dgm:prSet presAssocID="{E8488B7D-37E8-4A36-8700-033AC869BD00}" presName="sibTrans" presStyleLbl="sibTrans1D1" presStyleIdx="3" presStyleCnt="5"/>
      <dgm:spPr/>
    </dgm:pt>
    <dgm:pt modelId="{5D9E03DE-444E-4706-BCBE-D6F3D3D751EF}" type="pres">
      <dgm:prSet presAssocID="{24385C1D-DE6E-4DAA-AB61-4AE608B057E0}" presName="node" presStyleLbl="node1" presStyleIdx="4" presStyleCnt="5">
        <dgm:presLayoutVars>
          <dgm:bulletEnabled val="1"/>
        </dgm:presLayoutVars>
      </dgm:prSet>
      <dgm:spPr/>
    </dgm:pt>
    <dgm:pt modelId="{09E04D10-DE00-4C11-BF29-9204836FFD69}" type="pres">
      <dgm:prSet presAssocID="{24385C1D-DE6E-4DAA-AB61-4AE608B057E0}" presName="spNode" presStyleCnt="0"/>
      <dgm:spPr/>
    </dgm:pt>
    <dgm:pt modelId="{0B6EC902-E338-4ED5-BA3D-8AE528E8E716}" type="pres">
      <dgm:prSet presAssocID="{C10327B8-39FC-4FB2-AF07-1D2BE12417F2}" presName="sibTrans" presStyleLbl="sibTrans1D1" presStyleIdx="4" presStyleCnt="5"/>
      <dgm:spPr/>
    </dgm:pt>
  </dgm:ptLst>
  <dgm:cxnLst>
    <dgm:cxn modelId="{86EC0B18-D143-47F9-849C-C3A5D1DCA687}" type="presOf" srcId="{24385C1D-DE6E-4DAA-AB61-4AE608B057E0}" destId="{5D9E03DE-444E-4706-BCBE-D6F3D3D751EF}" srcOrd="0" destOrd="0" presId="urn:microsoft.com/office/officeart/2005/8/layout/cycle5"/>
    <dgm:cxn modelId="{DD531D18-6159-4B12-9F1F-F1B7B0F1299B}" type="presOf" srcId="{C10327B8-39FC-4FB2-AF07-1D2BE12417F2}" destId="{0B6EC902-E338-4ED5-BA3D-8AE528E8E716}" srcOrd="0" destOrd="0" presId="urn:microsoft.com/office/officeart/2005/8/layout/cycle5"/>
    <dgm:cxn modelId="{C726331C-BBF9-4BD7-970C-94CBBB1F49F5}" type="presOf" srcId="{03783AD5-F508-470F-89B9-56166497DEE3}" destId="{5FCA1077-B3EA-4A83-A3E7-61B395FF6AF7}" srcOrd="0" destOrd="0" presId="urn:microsoft.com/office/officeart/2005/8/layout/cycle5"/>
    <dgm:cxn modelId="{B52AA921-3B24-4C90-95DA-E0BCDDA17658}" srcId="{FED91485-A63A-43C5-A31D-7D74437B4B6C}" destId="{0589448B-5D9F-4876-97F3-67B8B10AB618}" srcOrd="0" destOrd="0" parTransId="{9AE5ADAE-9079-4954-9077-AAD7B33A1369}" sibTransId="{984E6E35-2A1E-439C-8223-74CD1E6C4ACF}"/>
    <dgm:cxn modelId="{E74B1A24-D3A0-4591-94F7-A14367C1D0CC}" type="presOf" srcId="{0589448B-5D9F-4876-97F3-67B8B10AB618}" destId="{F6272E68-488B-45CB-B1DA-DD2F9E4F90F2}" srcOrd="0" destOrd="0" presId="urn:microsoft.com/office/officeart/2005/8/layout/cycle5"/>
    <dgm:cxn modelId="{1FC70237-BA0B-4C5D-A5A2-E72D95E81E25}" srcId="{FED91485-A63A-43C5-A31D-7D74437B4B6C}" destId="{FA5FF842-6E78-490C-99BE-C1ED99CF3D09}" srcOrd="3" destOrd="0" parTransId="{FE0EEBE0-AB72-4D94-AC21-098856155C4E}" sibTransId="{E8488B7D-37E8-4A36-8700-033AC869BD00}"/>
    <dgm:cxn modelId="{8B6F503D-5526-4D7B-94C4-87FAF6F9605D}" type="presOf" srcId="{54053B46-F99C-4BFB-8CB3-2C49A863E9FA}" destId="{580D6233-22A8-47AF-B276-32453E1D49DC}" srcOrd="0" destOrd="0" presId="urn:microsoft.com/office/officeart/2005/8/layout/cycle5"/>
    <dgm:cxn modelId="{01553858-FC9C-43DB-8B95-0E64B8D551CA}" srcId="{FED91485-A63A-43C5-A31D-7D74437B4B6C}" destId="{E969188F-1CCD-4658-9599-9D6B19669C4D}" srcOrd="1" destOrd="0" parTransId="{1472478F-03B3-4DC2-8A8C-392243F246BE}" sibTransId="{03783AD5-F508-470F-89B9-56166497DEE3}"/>
    <dgm:cxn modelId="{1E2F0D7B-5898-4F03-A5B8-4EF1D9A0F3B8}" type="presOf" srcId="{FED91485-A63A-43C5-A31D-7D74437B4B6C}" destId="{14D85DA4-F418-457F-95EB-DEBF4B46406D}" srcOrd="0" destOrd="0" presId="urn:microsoft.com/office/officeart/2005/8/layout/cycle5"/>
    <dgm:cxn modelId="{48FD2E83-68C8-4C8A-9A97-0CB5889B2BC7}" srcId="{FED91485-A63A-43C5-A31D-7D74437B4B6C}" destId="{24385C1D-DE6E-4DAA-AB61-4AE608B057E0}" srcOrd="4" destOrd="0" parTransId="{7FB28C29-F2D3-4964-A52E-394CC9013140}" sibTransId="{C10327B8-39FC-4FB2-AF07-1D2BE12417F2}"/>
    <dgm:cxn modelId="{9D03FA95-5894-475F-A758-6B21FB49C796}" type="presOf" srcId="{E969188F-1CCD-4658-9599-9D6B19669C4D}" destId="{299CCD7C-9C49-4A6C-9861-A21231C04CBA}" srcOrd="0" destOrd="0" presId="urn:microsoft.com/office/officeart/2005/8/layout/cycle5"/>
    <dgm:cxn modelId="{49F775CB-7DF4-401C-B946-EC697F6F5BC9}" type="presOf" srcId="{984E6E35-2A1E-439C-8223-74CD1E6C4ACF}" destId="{FF82F331-C9EB-4CE7-94F3-F8578CF7F4FB}" srcOrd="0" destOrd="0" presId="urn:microsoft.com/office/officeart/2005/8/layout/cycle5"/>
    <dgm:cxn modelId="{8DE3CDD2-3DCD-48FB-BF3D-97DC67924784}" srcId="{FED91485-A63A-43C5-A31D-7D74437B4B6C}" destId="{54053B46-F99C-4BFB-8CB3-2C49A863E9FA}" srcOrd="2" destOrd="0" parTransId="{DDAEF17B-9035-4E7C-9C8E-602806EBDD64}" sibTransId="{09D5EC00-C51A-463F-949D-4EDB1A822183}"/>
    <dgm:cxn modelId="{9D1E5DE6-734D-44F4-B679-66436077F675}" type="presOf" srcId="{09D5EC00-C51A-463F-949D-4EDB1A822183}" destId="{1C3F6834-A820-435A-BF52-274A645BD782}" srcOrd="0" destOrd="0" presId="urn:microsoft.com/office/officeart/2005/8/layout/cycle5"/>
    <dgm:cxn modelId="{AFEA44EE-FFDA-4C3F-BAF3-80DDACC860C1}" type="presOf" srcId="{E8488B7D-37E8-4A36-8700-033AC869BD00}" destId="{BF8EC276-1E86-4BE8-A586-5C9F84A3A36D}" srcOrd="0" destOrd="0" presId="urn:microsoft.com/office/officeart/2005/8/layout/cycle5"/>
    <dgm:cxn modelId="{3AEEC9EE-4F62-45F8-AFB7-522A16E677D5}" type="presOf" srcId="{FA5FF842-6E78-490C-99BE-C1ED99CF3D09}" destId="{935DE4DB-6296-43AC-B82A-381E4BFA9134}" srcOrd="0" destOrd="0" presId="urn:microsoft.com/office/officeart/2005/8/layout/cycle5"/>
    <dgm:cxn modelId="{F79AB45D-9ED1-42DC-9B26-C28EA947360E}" type="presParOf" srcId="{14D85DA4-F418-457F-95EB-DEBF4B46406D}" destId="{F6272E68-488B-45CB-B1DA-DD2F9E4F90F2}" srcOrd="0" destOrd="0" presId="urn:microsoft.com/office/officeart/2005/8/layout/cycle5"/>
    <dgm:cxn modelId="{3E8F17A2-7A55-4DCB-9728-BDA72357322D}" type="presParOf" srcId="{14D85DA4-F418-457F-95EB-DEBF4B46406D}" destId="{5AB0770B-4B6C-498F-A743-4FF2B2AAC89D}" srcOrd="1" destOrd="0" presId="urn:microsoft.com/office/officeart/2005/8/layout/cycle5"/>
    <dgm:cxn modelId="{A94D2434-A676-438C-965F-E845E760AA0A}" type="presParOf" srcId="{14D85DA4-F418-457F-95EB-DEBF4B46406D}" destId="{FF82F331-C9EB-4CE7-94F3-F8578CF7F4FB}" srcOrd="2" destOrd="0" presId="urn:microsoft.com/office/officeart/2005/8/layout/cycle5"/>
    <dgm:cxn modelId="{C3436548-23E7-4D6E-BC70-776B3F42FF3E}" type="presParOf" srcId="{14D85DA4-F418-457F-95EB-DEBF4B46406D}" destId="{299CCD7C-9C49-4A6C-9861-A21231C04CBA}" srcOrd="3" destOrd="0" presId="urn:microsoft.com/office/officeart/2005/8/layout/cycle5"/>
    <dgm:cxn modelId="{F38E6198-0CAA-41B3-949B-21CA5EF00B67}" type="presParOf" srcId="{14D85DA4-F418-457F-95EB-DEBF4B46406D}" destId="{834E5A04-88C2-4256-988C-BF5B9D02D098}" srcOrd="4" destOrd="0" presId="urn:microsoft.com/office/officeart/2005/8/layout/cycle5"/>
    <dgm:cxn modelId="{BCF366FE-F3DA-4A0C-862C-B1975554F0E5}" type="presParOf" srcId="{14D85DA4-F418-457F-95EB-DEBF4B46406D}" destId="{5FCA1077-B3EA-4A83-A3E7-61B395FF6AF7}" srcOrd="5" destOrd="0" presId="urn:microsoft.com/office/officeart/2005/8/layout/cycle5"/>
    <dgm:cxn modelId="{41B53891-C119-48CA-950D-51FA6FC86DCF}" type="presParOf" srcId="{14D85DA4-F418-457F-95EB-DEBF4B46406D}" destId="{580D6233-22A8-47AF-B276-32453E1D49DC}" srcOrd="6" destOrd="0" presId="urn:microsoft.com/office/officeart/2005/8/layout/cycle5"/>
    <dgm:cxn modelId="{5462BF41-B787-498F-B5FE-16746E28B39F}" type="presParOf" srcId="{14D85DA4-F418-457F-95EB-DEBF4B46406D}" destId="{4A888B63-7363-4B71-A406-C9044887BF21}" srcOrd="7" destOrd="0" presId="urn:microsoft.com/office/officeart/2005/8/layout/cycle5"/>
    <dgm:cxn modelId="{6CBCD1A7-B33D-46E0-91B9-F3433016A9E0}" type="presParOf" srcId="{14D85DA4-F418-457F-95EB-DEBF4B46406D}" destId="{1C3F6834-A820-435A-BF52-274A645BD782}" srcOrd="8" destOrd="0" presId="urn:microsoft.com/office/officeart/2005/8/layout/cycle5"/>
    <dgm:cxn modelId="{71520248-02B6-431B-AE67-BE37410E1153}" type="presParOf" srcId="{14D85DA4-F418-457F-95EB-DEBF4B46406D}" destId="{935DE4DB-6296-43AC-B82A-381E4BFA9134}" srcOrd="9" destOrd="0" presId="urn:microsoft.com/office/officeart/2005/8/layout/cycle5"/>
    <dgm:cxn modelId="{D27E133E-D273-4C82-A874-D8A58209BB62}" type="presParOf" srcId="{14D85DA4-F418-457F-95EB-DEBF4B46406D}" destId="{754AB159-609E-4722-9618-5EA250F94D42}" srcOrd="10" destOrd="0" presId="urn:microsoft.com/office/officeart/2005/8/layout/cycle5"/>
    <dgm:cxn modelId="{C30C1F99-256F-4494-B607-ACBECCB34F40}" type="presParOf" srcId="{14D85DA4-F418-457F-95EB-DEBF4B46406D}" destId="{BF8EC276-1E86-4BE8-A586-5C9F84A3A36D}" srcOrd="11" destOrd="0" presId="urn:microsoft.com/office/officeart/2005/8/layout/cycle5"/>
    <dgm:cxn modelId="{703AA05E-CCEE-47AB-8A98-89698096C4C4}" type="presParOf" srcId="{14D85DA4-F418-457F-95EB-DEBF4B46406D}" destId="{5D9E03DE-444E-4706-BCBE-D6F3D3D751EF}" srcOrd="12" destOrd="0" presId="urn:microsoft.com/office/officeart/2005/8/layout/cycle5"/>
    <dgm:cxn modelId="{8091987E-21A6-465A-8092-67FF6AA25BBE}" type="presParOf" srcId="{14D85DA4-F418-457F-95EB-DEBF4B46406D}" destId="{09E04D10-DE00-4C11-BF29-9204836FFD69}" srcOrd="13" destOrd="0" presId="urn:microsoft.com/office/officeart/2005/8/layout/cycle5"/>
    <dgm:cxn modelId="{D4772699-B89F-4C76-ADC5-77904C60C262}" type="presParOf" srcId="{14D85DA4-F418-457F-95EB-DEBF4B46406D}" destId="{0B6EC902-E338-4ED5-BA3D-8AE528E8E71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6BF56-02FF-4FAC-B750-991926C1045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A20BB80-D837-4E3A-AF21-50C7023C6EC7}">
      <dgm:prSet custT="1"/>
      <dgm:spPr/>
      <dgm:t>
        <a:bodyPr/>
        <a:lstStyle/>
        <a:p>
          <a:pPr rtl="0"/>
          <a:r>
            <a:rPr lang="en-US" sz="2800" dirty="0"/>
            <a:t>100 percent of groups are using services; 61 percent of groups contributed in 2022</a:t>
          </a:r>
          <a:r>
            <a:rPr lang="en-US" sz="2800" dirty="0">
              <a:latin typeface="Trebuchet MS" panose="020B0603020202020204"/>
            </a:rPr>
            <a:t> </a:t>
          </a:r>
          <a:endParaRPr lang="en-US" sz="2800" dirty="0"/>
        </a:p>
      </dgm:t>
    </dgm:pt>
    <dgm:pt modelId="{D857EE3D-8C7A-4AD4-B201-D7A690E881E1}" type="parTrans" cxnId="{671A4136-32CB-4603-9A4C-FC5A253F02ED}">
      <dgm:prSet/>
      <dgm:spPr/>
      <dgm:t>
        <a:bodyPr/>
        <a:lstStyle/>
        <a:p>
          <a:endParaRPr lang="en-US"/>
        </a:p>
      </dgm:t>
    </dgm:pt>
    <dgm:pt modelId="{F295820F-0642-4B74-8D75-AD2B94DF3555}" type="sibTrans" cxnId="{671A4136-32CB-4603-9A4C-FC5A253F02ED}">
      <dgm:prSet/>
      <dgm:spPr/>
      <dgm:t>
        <a:bodyPr/>
        <a:lstStyle/>
        <a:p>
          <a:endParaRPr lang="en-US"/>
        </a:p>
      </dgm:t>
    </dgm:pt>
    <dgm:pt modelId="{E01D535A-4B13-4353-A153-50D4BC863EE1}">
      <dgm:prSet/>
      <dgm:spPr/>
      <dgm:t>
        <a:bodyPr/>
        <a:lstStyle/>
        <a:p>
          <a:r>
            <a:rPr lang="en-US" dirty="0"/>
            <a:t>What are the services used?</a:t>
          </a:r>
        </a:p>
      </dgm:t>
    </dgm:pt>
    <dgm:pt modelId="{15691BE2-8925-446D-8496-7AACFF0F6045}" type="parTrans" cxnId="{F2635B41-48B6-455B-BA04-73B1F0264566}">
      <dgm:prSet/>
      <dgm:spPr/>
      <dgm:t>
        <a:bodyPr/>
        <a:lstStyle/>
        <a:p>
          <a:endParaRPr lang="en-US"/>
        </a:p>
      </dgm:t>
    </dgm:pt>
    <dgm:pt modelId="{C83B931C-27DE-43C0-81D4-814BE4EE5942}" type="sibTrans" cxnId="{F2635B41-48B6-455B-BA04-73B1F0264566}">
      <dgm:prSet/>
      <dgm:spPr/>
      <dgm:t>
        <a:bodyPr/>
        <a:lstStyle/>
        <a:p>
          <a:endParaRPr lang="en-US"/>
        </a:p>
      </dgm:t>
    </dgm:pt>
    <dgm:pt modelId="{666A3B6C-070F-4968-AC6C-6BB72B7A82B0}">
      <dgm:prSet custT="1"/>
      <dgm:spPr/>
      <dgm:t>
        <a:bodyPr/>
        <a:lstStyle/>
        <a:p>
          <a:r>
            <a:rPr lang="en-US" sz="1600"/>
            <a:t>Getting your group registered</a:t>
          </a:r>
        </a:p>
      </dgm:t>
    </dgm:pt>
    <dgm:pt modelId="{FC31B7DF-E2B6-48EC-B27B-ADF122DF3306}" type="parTrans" cxnId="{53DC8C83-9BEF-4339-94E5-0819282CEF37}">
      <dgm:prSet/>
      <dgm:spPr/>
      <dgm:t>
        <a:bodyPr/>
        <a:lstStyle/>
        <a:p>
          <a:endParaRPr lang="en-US"/>
        </a:p>
      </dgm:t>
    </dgm:pt>
    <dgm:pt modelId="{DF867B4C-FAF8-4280-B81F-518023F54BFE}" type="sibTrans" cxnId="{53DC8C83-9BEF-4339-94E5-0819282CEF37}">
      <dgm:prSet/>
      <dgm:spPr/>
      <dgm:t>
        <a:bodyPr/>
        <a:lstStyle/>
        <a:p>
          <a:endParaRPr lang="en-US"/>
        </a:p>
      </dgm:t>
    </dgm:pt>
    <dgm:pt modelId="{CA405E04-848B-401B-97B3-209F4A952935}">
      <dgm:prSet custT="1"/>
      <dgm:spPr/>
      <dgm:t>
        <a:bodyPr/>
        <a:lstStyle/>
        <a:p>
          <a:r>
            <a:rPr lang="en-US" sz="1600"/>
            <a:t>Reading </a:t>
          </a:r>
          <a:r>
            <a:rPr lang="en-US" sz="1600">
              <a:latin typeface="Trebuchet MS" panose="020B0603020202020204"/>
            </a:rPr>
            <a:t>CAL</a:t>
          </a:r>
          <a:r>
            <a:rPr lang="en-US" sz="1600"/>
            <a:t> at meetings</a:t>
          </a:r>
        </a:p>
      </dgm:t>
    </dgm:pt>
    <dgm:pt modelId="{1EF95309-C6F7-4A65-95B7-BB4D3634C459}" type="parTrans" cxnId="{95CAFAFC-B9AF-4EC2-BF99-4FA1DA705DCC}">
      <dgm:prSet/>
      <dgm:spPr/>
      <dgm:t>
        <a:bodyPr/>
        <a:lstStyle/>
        <a:p>
          <a:endParaRPr lang="en-US"/>
        </a:p>
      </dgm:t>
    </dgm:pt>
    <dgm:pt modelId="{8C148A4E-D839-44BD-81AC-F6DB9FE3DBAC}" type="sibTrans" cxnId="{95CAFAFC-B9AF-4EC2-BF99-4FA1DA705DCC}">
      <dgm:prSet/>
      <dgm:spPr/>
      <dgm:t>
        <a:bodyPr/>
        <a:lstStyle/>
        <a:p>
          <a:endParaRPr lang="en-US"/>
        </a:p>
      </dgm:t>
    </dgm:pt>
    <dgm:pt modelId="{64779A58-7555-4367-A413-EF5B27665AE2}">
      <dgm:prSet custT="1"/>
      <dgm:spPr/>
      <dgm:t>
        <a:bodyPr/>
        <a:lstStyle/>
        <a:p>
          <a:pPr rtl="0"/>
          <a:r>
            <a:rPr lang="en-US" sz="1600" dirty="0"/>
            <a:t>Calling WSO to find a meeting</a:t>
          </a:r>
          <a:r>
            <a:rPr lang="en-US" sz="1600" dirty="0">
              <a:latin typeface="Trebuchet MS" panose="020B0603020202020204"/>
            </a:rPr>
            <a:t> </a:t>
          </a:r>
          <a:endParaRPr lang="en-US" sz="1600" dirty="0"/>
        </a:p>
      </dgm:t>
    </dgm:pt>
    <dgm:pt modelId="{F1FA3934-5FE3-4A65-B056-A48C49798EC0}" type="parTrans" cxnId="{EA360058-72A2-4FE4-8AF4-2EA9ED58CAD7}">
      <dgm:prSet/>
      <dgm:spPr/>
      <dgm:t>
        <a:bodyPr/>
        <a:lstStyle/>
        <a:p>
          <a:endParaRPr lang="en-US"/>
        </a:p>
      </dgm:t>
    </dgm:pt>
    <dgm:pt modelId="{3C2D40E0-531B-4EFD-8F64-DAB4E874249A}" type="sibTrans" cxnId="{EA360058-72A2-4FE4-8AF4-2EA9ED58CAD7}">
      <dgm:prSet/>
      <dgm:spPr/>
      <dgm:t>
        <a:bodyPr/>
        <a:lstStyle/>
        <a:p>
          <a:endParaRPr lang="en-US"/>
        </a:p>
      </dgm:t>
    </dgm:pt>
    <dgm:pt modelId="{F645995C-786A-4C3F-9975-4A9817DDB44D}">
      <dgm:prSet custT="1"/>
      <dgm:spPr/>
      <dgm:t>
        <a:bodyPr/>
        <a:lstStyle/>
        <a:p>
          <a:r>
            <a:rPr lang="en-US" sz="1400" dirty="0"/>
            <a:t>Using the </a:t>
          </a:r>
          <a:r>
            <a:rPr lang="en-US" sz="1400" i="1" dirty="0"/>
            <a:t>Mobile App </a:t>
          </a:r>
          <a:r>
            <a:rPr lang="en-US" sz="1400" dirty="0"/>
            <a:t>for a Zoom meeting</a:t>
          </a:r>
        </a:p>
      </dgm:t>
    </dgm:pt>
    <dgm:pt modelId="{AA104BBE-3705-4B87-BECF-C1399D0D2710}" type="parTrans" cxnId="{15E0CBC0-77E3-4D2F-811D-6509C98C16AC}">
      <dgm:prSet/>
      <dgm:spPr/>
      <dgm:t>
        <a:bodyPr/>
        <a:lstStyle/>
        <a:p>
          <a:endParaRPr lang="en-US"/>
        </a:p>
      </dgm:t>
    </dgm:pt>
    <dgm:pt modelId="{F747F0A8-563E-403C-BFAE-5F0AA86F9C8C}" type="sibTrans" cxnId="{15E0CBC0-77E3-4D2F-811D-6509C98C16AC}">
      <dgm:prSet/>
      <dgm:spPr/>
      <dgm:t>
        <a:bodyPr/>
        <a:lstStyle/>
        <a:p>
          <a:endParaRPr lang="en-US"/>
        </a:p>
      </dgm:t>
    </dgm:pt>
    <dgm:pt modelId="{FEB19808-9602-4A6F-89A2-169951AEE9DD}">
      <dgm:prSet custT="1"/>
      <dgm:spPr/>
      <dgm:t>
        <a:bodyPr/>
        <a:lstStyle/>
        <a:p>
          <a:pPr rtl="0"/>
          <a:r>
            <a:rPr lang="en-US" sz="1600" dirty="0"/>
            <a:t>PSAs playing on TV stations</a:t>
          </a:r>
          <a:r>
            <a:rPr lang="en-US" sz="1600" dirty="0">
              <a:latin typeface="Trebuchet MS" panose="020B0603020202020204"/>
            </a:rPr>
            <a:t> </a:t>
          </a:r>
          <a:endParaRPr lang="en-US" sz="1600" dirty="0"/>
        </a:p>
      </dgm:t>
    </dgm:pt>
    <dgm:pt modelId="{357BAC68-043D-47CC-9E9A-D3A8E8081D5D}" type="parTrans" cxnId="{68E131B4-10F3-428F-9F1B-646DC34166C0}">
      <dgm:prSet/>
      <dgm:spPr/>
      <dgm:t>
        <a:bodyPr/>
        <a:lstStyle/>
        <a:p>
          <a:endParaRPr lang="en-US"/>
        </a:p>
      </dgm:t>
    </dgm:pt>
    <dgm:pt modelId="{EDBD4180-B1DE-49D8-AA91-DE9FCA311487}" type="sibTrans" cxnId="{68E131B4-10F3-428F-9F1B-646DC34166C0}">
      <dgm:prSet/>
      <dgm:spPr/>
      <dgm:t>
        <a:bodyPr/>
        <a:lstStyle/>
        <a:p>
          <a:endParaRPr lang="en-US"/>
        </a:p>
      </dgm:t>
    </dgm:pt>
    <dgm:pt modelId="{C02C0E52-7A20-4043-9AFC-3DDA65A65A57}" type="pres">
      <dgm:prSet presAssocID="{CD76BF56-02FF-4FAC-B750-991926C1045D}" presName="Name0" presStyleCnt="0">
        <dgm:presLayoutVars>
          <dgm:dir/>
          <dgm:animLvl val="lvl"/>
          <dgm:resizeHandles val="exact"/>
        </dgm:presLayoutVars>
      </dgm:prSet>
      <dgm:spPr/>
    </dgm:pt>
    <dgm:pt modelId="{359A989F-BFA5-47C1-8F1C-41E0DDC93AE0}" type="pres">
      <dgm:prSet presAssocID="{E01D535A-4B13-4353-A153-50D4BC863EE1}" presName="boxAndChildren" presStyleCnt="0"/>
      <dgm:spPr/>
    </dgm:pt>
    <dgm:pt modelId="{685EDDDF-8F56-48EA-A560-7B5AB02A340F}" type="pres">
      <dgm:prSet presAssocID="{E01D535A-4B13-4353-A153-50D4BC863EE1}" presName="parentTextBox" presStyleLbl="node1" presStyleIdx="0" presStyleCnt="2"/>
      <dgm:spPr/>
    </dgm:pt>
    <dgm:pt modelId="{3304FB34-B846-43AA-B6F9-C3FF1276E096}" type="pres">
      <dgm:prSet presAssocID="{E01D535A-4B13-4353-A153-50D4BC863EE1}" presName="entireBox" presStyleLbl="node1" presStyleIdx="0" presStyleCnt="2"/>
      <dgm:spPr/>
    </dgm:pt>
    <dgm:pt modelId="{95979D2C-8DBF-4237-B4FA-285DFB87C5A5}" type="pres">
      <dgm:prSet presAssocID="{E01D535A-4B13-4353-A153-50D4BC863EE1}" presName="descendantBox" presStyleCnt="0"/>
      <dgm:spPr/>
    </dgm:pt>
    <dgm:pt modelId="{A20FEE1C-0B1E-4A74-A396-79E8E67BCBD7}" type="pres">
      <dgm:prSet presAssocID="{666A3B6C-070F-4968-AC6C-6BB72B7A82B0}" presName="childTextBox" presStyleLbl="fgAccFollowNode1" presStyleIdx="0" presStyleCnt="5">
        <dgm:presLayoutVars>
          <dgm:bulletEnabled val="1"/>
        </dgm:presLayoutVars>
      </dgm:prSet>
      <dgm:spPr/>
    </dgm:pt>
    <dgm:pt modelId="{C882BC14-F246-42C6-9CE4-6536465941EE}" type="pres">
      <dgm:prSet presAssocID="{CA405E04-848B-401B-97B3-209F4A952935}" presName="childTextBox" presStyleLbl="fgAccFollowNode1" presStyleIdx="1" presStyleCnt="5">
        <dgm:presLayoutVars>
          <dgm:bulletEnabled val="1"/>
        </dgm:presLayoutVars>
      </dgm:prSet>
      <dgm:spPr/>
    </dgm:pt>
    <dgm:pt modelId="{D60A6076-1C45-4651-8D71-2419A7A199A9}" type="pres">
      <dgm:prSet presAssocID="{64779A58-7555-4367-A413-EF5B27665AE2}" presName="childTextBox" presStyleLbl="fgAccFollowNode1" presStyleIdx="2" presStyleCnt="5">
        <dgm:presLayoutVars>
          <dgm:bulletEnabled val="1"/>
        </dgm:presLayoutVars>
      </dgm:prSet>
      <dgm:spPr/>
    </dgm:pt>
    <dgm:pt modelId="{D180D96A-2A1F-4D84-96FE-B54B32C52C63}" type="pres">
      <dgm:prSet presAssocID="{F645995C-786A-4C3F-9975-4A9817DDB44D}" presName="childTextBox" presStyleLbl="fgAccFollowNode1" presStyleIdx="3" presStyleCnt="5">
        <dgm:presLayoutVars>
          <dgm:bulletEnabled val="1"/>
        </dgm:presLayoutVars>
      </dgm:prSet>
      <dgm:spPr/>
    </dgm:pt>
    <dgm:pt modelId="{8E7EE53D-549C-43E2-8BD9-9A18494132AC}" type="pres">
      <dgm:prSet presAssocID="{FEB19808-9602-4A6F-89A2-169951AEE9DD}" presName="childTextBox" presStyleLbl="fgAccFollowNode1" presStyleIdx="4" presStyleCnt="5">
        <dgm:presLayoutVars>
          <dgm:bulletEnabled val="1"/>
        </dgm:presLayoutVars>
      </dgm:prSet>
      <dgm:spPr/>
    </dgm:pt>
    <dgm:pt modelId="{C757986B-197B-4771-8EAA-B87D9F964636}" type="pres">
      <dgm:prSet presAssocID="{F295820F-0642-4B74-8D75-AD2B94DF3555}" presName="sp" presStyleCnt="0"/>
      <dgm:spPr/>
    </dgm:pt>
    <dgm:pt modelId="{28335F0C-43AA-4F8F-8940-04E9C876B640}" type="pres">
      <dgm:prSet presAssocID="{CA20BB80-D837-4E3A-AF21-50C7023C6EC7}" presName="arrowAndChildren" presStyleCnt="0"/>
      <dgm:spPr/>
    </dgm:pt>
    <dgm:pt modelId="{65BD99D1-FE6D-47DA-9C5A-FF56D10FEAFB}" type="pres">
      <dgm:prSet presAssocID="{CA20BB80-D837-4E3A-AF21-50C7023C6EC7}" presName="parentTextArrow" presStyleLbl="node1" presStyleIdx="1" presStyleCnt="2" custLinFactNeighborY="-23668"/>
      <dgm:spPr/>
    </dgm:pt>
  </dgm:ptLst>
  <dgm:cxnLst>
    <dgm:cxn modelId="{1B368109-F00D-483D-8F50-9B27D707865F}" type="presOf" srcId="{E01D535A-4B13-4353-A153-50D4BC863EE1}" destId="{685EDDDF-8F56-48EA-A560-7B5AB02A340F}" srcOrd="0" destOrd="0" presId="urn:microsoft.com/office/officeart/2005/8/layout/process4"/>
    <dgm:cxn modelId="{1878810D-2E5D-4802-B102-788687F171FF}" type="presOf" srcId="{F645995C-786A-4C3F-9975-4A9817DDB44D}" destId="{D180D96A-2A1F-4D84-96FE-B54B32C52C63}" srcOrd="0" destOrd="0" presId="urn:microsoft.com/office/officeart/2005/8/layout/process4"/>
    <dgm:cxn modelId="{671A4136-32CB-4603-9A4C-FC5A253F02ED}" srcId="{CD76BF56-02FF-4FAC-B750-991926C1045D}" destId="{CA20BB80-D837-4E3A-AF21-50C7023C6EC7}" srcOrd="0" destOrd="0" parTransId="{D857EE3D-8C7A-4AD4-B201-D7A690E881E1}" sibTransId="{F295820F-0642-4B74-8D75-AD2B94DF3555}"/>
    <dgm:cxn modelId="{F9B05B5D-703B-4AC9-9417-3C81176AAACA}" type="presOf" srcId="{666A3B6C-070F-4968-AC6C-6BB72B7A82B0}" destId="{A20FEE1C-0B1E-4A74-A396-79E8E67BCBD7}" srcOrd="0" destOrd="0" presId="urn:microsoft.com/office/officeart/2005/8/layout/process4"/>
    <dgm:cxn modelId="{F2635B41-48B6-455B-BA04-73B1F0264566}" srcId="{CD76BF56-02FF-4FAC-B750-991926C1045D}" destId="{E01D535A-4B13-4353-A153-50D4BC863EE1}" srcOrd="1" destOrd="0" parTransId="{15691BE2-8925-446D-8496-7AACFF0F6045}" sibTransId="{C83B931C-27DE-43C0-81D4-814BE4EE5942}"/>
    <dgm:cxn modelId="{53269252-4A9D-4453-9139-524A1BB926DF}" type="presOf" srcId="{CA405E04-848B-401B-97B3-209F4A952935}" destId="{C882BC14-F246-42C6-9CE4-6536465941EE}" srcOrd="0" destOrd="0" presId="urn:microsoft.com/office/officeart/2005/8/layout/process4"/>
    <dgm:cxn modelId="{69D90453-C7FF-45F1-A9FB-029A3747247D}" type="presOf" srcId="{FEB19808-9602-4A6F-89A2-169951AEE9DD}" destId="{8E7EE53D-549C-43E2-8BD9-9A18494132AC}" srcOrd="0" destOrd="0" presId="urn:microsoft.com/office/officeart/2005/8/layout/process4"/>
    <dgm:cxn modelId="{E0D74077-E22F-4BD1-86B1-D1EECA41D955}" type="presOf" srcId="{E01D535A-4B13-4353-A153-50D4BC863EE1}" destId="{3304FB34-B846-43AA-B6F9-C3FF1276E096}" srcOrd="1" destOrd="0" presId="urn:microsoft.com/office/officeart/2005/8/layout/process4"/>
    <dgm:cxn modelId="{EA360058-72A2-4FE4-8AF4-2EA9ED58CAD7}" srcId="{E01D535A-4B13-4353-A153-50D4BC863EE1}" destId="{64779A58-7555-4367-A413-EF5B27665AE2}" srcOrd="2" destOrd="0" parTransId="{F1FA3934-5FE3-4A65-B056-A48C49798EC0}" sibTransId="{3C2D40E0-531B-4EFD-8F64-DAB4E874249A}"/>
    <dgm:cxn modelId="{72D17F7B-BB39-4654-9186-867E1CD015E7}" type="presOf" srcId="{64779A58-7555-4367-A413-EF5B27665AE2}" destId="{D60A6076-1C45-4651-8D71-2419A7A199A9}" srcOrd="0" destOrd="0" presId="urn:microsoft.com/office/officeart/2005/8/layout/process4"/>
    <dgm:cxn modelId="{53DC8C83-9BEF-4339-94E5-0819282CEF37}" srcId="{E01D535A-4B13-4353-A153-50D4BC863EE1}" destId="{666A3B6C-070F-4968-AC6C-6BB72B7A82B0}" srcOrd="0" destOrd="0" parTransId="{FC31B7DF-E2B6-48EC-B27B-ADF122DF3306}" sibTransId="{DF867B4C-FAF8-4280-B81F-518023F54BFE}"/>
    <dgm:cxn modelId="{6ED99786-A4ED-464D-B9DC-8B671269A39E}" type="presOf" srcId="{CD76BF56-02FF-4FAC-B750-991926C1045D}" destId="{C02C0E52-7A20-4043-9AFC-3DDA65A65A57}" srcOrd="0" destOrd="0" presId="urn:microsoft.com/office/officeart/2005/8/layout/process4"/>
    <dgm:cxn modelId="{BA81B68B-4882-4D92-B9D4-F7A83D529581}" type="presOf" srcId="{CA20BB80-D837-4E3A-AF21-50C7023C6EC7}" destId="{65BD99D1-FE6D-47DA-9C5A-FF56D10FEAFB}" srcOrd="0" destOrd="0" presId="urn:microsoft.com/office/officeart/2005/8/layout/process4"/>
    <dgm:cxn modelId="{68E131B4-10F3-428F-9F1B-646DC34166C0}" srcId="{E01D535A-4B13-4353-A153-50D4BC863EE1}" destId="{FEB19808-9602-4A6F-89A2-169951AEE9DD}" srcOrd="4" destOrd="0" parTransId="{357BAC68-043D-47CC-9E9A-D3A8E8081D5D}" sibTransId="{EDBD4180-B1DE-49D8-AA91-DE9FCA311487}"/>
    <dgm:cxn modelId="{15E0CBC0-77E3-4D2F-811D-6509C98C16AC}" srcId="{E01D535A-4B13-4353-A153-50D4BC863EE1}" destId="{F645995C-786A-4C3F-9975-4A9817DDB44D}" srcOrd="3" destOrd="0" parTransId="{AA104BBE-3705-4B87-BECF-C1399D0D2710}" sibTransId="{F747F0A8-563E-403C-BFAE-5F0AA86F9C8C}"/>
    <dgm:cxn modelId="{95CAFAFC-B9AF-4EC2-BF99-4FA1DA705DCC}" srcId="{E01D535A-4B13-4353-A153-50D4BC863EE1}" destId="{CA405E04-848B-401B-97B3-209F4A952935}" srcOrd="1" destOrd="0" parTransId="{1EF95309-C6F7-4A65-95B7-BB4D3634C459}" sibTransId="{8C148A4E-D839-44BD-81AC-F6DB9FE3DBAC}"/>
    <dgm:cxn modelId="{1BD58A7E-E857-4D24-84F0-FA2766C9F60C}" type="presParOf" srcId="{C02C0E52-7A20-4043-9AFC-3DDA65A65A57}" destId="{359A989F-BFA5-47C1-8F1C-41E0DDC93AE0}" srcOrd="0" destOrd="0" presId="urn:microsoft.com/office/officeart/2005/8/layout/process4"/>
    <dgm:cxn modelId="{6FEE471E-B030-4627-A1A4-0114810795B5}" type="presParOf" srcId="{359A989F-BFA5-47C1-8F1C-41E0DDC93AE0}" destId="{685EDDDF-8F56-48EA-A560-7B5AB02A340F}" srcOrd="0" destOrd="0" presId="urn:microsoft.com/office/officeart/2005/8/layout/process4"/>
    <dgm:cxn modelId="{77F98BC9-EA3E-4454-9038-77F0CB3BDFA9}" type="presParOf" srcId="{359A989F-BFA5-47C1-8F1C-41E0DDC93AE0}" destId="{3304FB34-B846-43AA-B6F9-C3FF1276E096}" srcOrd="1" destOrd="0" presId="urn:microsoft.com/office/officeart/2005/8/layout/process4"/>
    <dgm:cxn modelId="{C864E3EE-95A7-4B44-A316-26FFEA5A1693}" type="presParOf" srcId="{359A989F-BFA5-47C1-8F1C-41E0DDC93AE0}" destId="{95979D2C-8DBF-4237-B4FA-285DFB87C5A5}" srcOrd="2" destOrd="0" presId="urn:microsoft.com/office/officeart/2005/8/layout/process4"/>
    <dgm:cxn modelId="{E61E3950-E643-4CD3-A344-A59C7A12FEF7}" type="presParOf" srcId="{95979D2C-8DBF-4237-B4FA-285DFB87C5A5}" destId="{A20FEE1C-0B1E-4A74-A396-79E8E67BCBD7}" srcOrd="0" destOrd="0" presId="urn:microsoft.com/office/officeart/2005/8/layout/process4"/>
    <dgm:cxn modelId="{BD90405C-FDE3-4D03-9FDB-D0D18BBBB19C}" type="presParOf" srcId="{95979D2C-8DBF-4237-B4FA-285DFB87C5A5}" destId="{C882BC14-F246-42C6-9CE4-6536465941EE}" srcOrd="1" destOrd="0" presId="urn:microsoft.com/office/officeart/2005/8/layout/process4"/>
    <dgm:cxn modelId="{87B776CD-D2B5-4445-BBB8-F1BC3603180E}" type="presParOf" srcId="{95979D2C-8DBF-4237-B4FA-285DFB87C5A5}" destId="{D60A6076-1C45-4651-8D71-2419A7A199A9}" srcOrd="2" destOrd="0" presId="urn:microsoft.com/office/officeart/2005/8/layout/process4"/>
    <dgm:cxn modelId="{0FE02DD4-59EA-4389-9AC6-2AC71E92924A}" type="presParOf" srcId="{95979D2C-8DBF-4237-B4FA-285DFB87C5A5}" destId="{D180D96A-2A1F-4D84-96FE-B54B32C52C63}" srcOrd="3" destOrd="0" presId="urn:microsoft.com/office/officeart/2005/8/layout/process4"/>
    <dgm:cxn modelId="{0800D1B5-FDA3-4900-9013-DBDEA66153A8}" type="presParOf" srcId="{95979D2C-8DBF-4237-B4FA-285DFB87C5A5}" destId="{8E7EE53D-549C-43E2-8BD9-9A18494132AC}" srcOrd="4" destOrd="0" presId="urn:microsoft.com/office/officeart/2005/8/layout/process4"/>
    <dgm:cxn modelId="{E2B05BC1-1F15-4914-8349-3264D7B899DB}" type="presParOf" srcId="{C02C0E52-7A20-4043-9AFC-3DDA65A65A57}" destId="{C757986B-197B-4771-8EAA-B87D9F964636}" srcOrd="1" destOrd="0" presId="urn:microsoft.com/office/officeart/2005/8/layout/process4"/>
    <dgm:cxn modelId="{6E13E9C2-4C65-4753-A981-99FA41CC8CCC}" type="presParOf" srcId="{C02C0E52-7A20-4043-9AFC-3DDA65A65A57}" destId="{28335F0C-43AA-4F8F-8940-04E9C876B640}" srcOrd="2" destOrd="0" presId="urn:microsoft.com/office/officeart/2005/8/layout/process4"/>
    <dgm:cxn modelId="{E0460249-173E-4359-99F0-4E2E28A4CF86}" type="presParOf" srcId="{28335F0C-43AA-4F8F-8940-04E9C876B640}" destId="{65BD99D1-FE6D-47DA-9C5A-FF56D10FEA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6EAE9-6028-449E-96F4-0C37C86E0463}"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68EC6D8D-D5B3-4665-BBEC-8BB2CD1A8B6E}">
      <dgm:prSet/>
      <dgm:spPr/>
      <dgm:t>
        <a:bodyPr/>
        <a:lstStyle/>
        <a:p>
          <a:pPr>
            <a:defRPr b="1"/>
          </a:pPr>
          <a:r>
            <a:rPr lang="en-US"/>
            <a:t>1952</a:t>
          </a:r>
        </a:p>
      </dgm:t>
    </dgm:pt>
    <dgm:pt modelId="{41C4A528-80CC-47F3-9C7C-F122D20C1404}" type="parTrans" cxnId="{4F35C6E0-5AFF-46FE-81F1-CC60FEB626A6}">
      <dgm:prSet/>
      <dgm:spPr/>
      <dgm:t>
        <a:bodyPr/>
        <a:lstStyle/>
        <a:p>
          <a:endParaRPr lang="en-US"/>
        </a:p>
      </dgm:t>
    </dgm:pt>
    <dgm:pt modelId="{3468C313-0215-4EE7-88FE-F8C1AB8675DD}" type="sibTrans" cxnId="{4F35C6E0-5AFF-46FE-81F1-CC60FEB626A6}">
      <dgm:prSet/>
      <dgm:spPr/>
      <dgm:t>
        <a:bodyPr/>
        <a:lstStyle/>
        <a:p>
          <a:endParaRPr lang="en-US"/>
        </a:p>
      </dgm:t>
    </dgm:pt>
    <dgm:pt modelId="{7265798C-D8B7-4C88-B801-6E24F1129CEE}">
      <dgm:prSet custT="1"/>
      <dgm:spPr/>
      <dgm:t>
        <a:bodyPr/>
        <a:lstStyle/>
        <a:p>
          <a:r>
            <a:rPr lang="en-US" sz="1800"/>
            <a:t>$1.00</a:t>
          </a:r>
        </a:p>
      </dgm:t>
    </dgm:pt>
    <dgm:pt modelId="{85097B14-1588-403E-A926-47D9FDEB0B7F}" type="parTrans" cxnId="{CE9FCD76-7AAA-4D09-B3F4-A21EB484F953}">
      <dgm:prSet/>
      <dgm:spPr/>
      <dgm:t>
        <a:bodyPr/>
        <a:lstStyle/>
        <a:p>
          <a:endParaRPr lang="en-US"/>
        </a:p>
      </dgm:t>
    </dgm:pt>
    <dgm:pt modelId="{92C9DCDF-CB2B-4E04-B1A9-EDD0A178C1D0}" type="sibTrans" cxnId="{CE9FCD76-7AAA-4D09-B3F4-A21EB484F953}">
      <dgm:prSet/>
      <dgm:spPr/>
      <dgm:t>
        <a:bodyPr/>
        <a:lstStyle/>
        <a:p>
          <a:endParaRPr lang="en-US"/>
        </a:p>
      </dgm:t>
    </dgm:pt>
    <dgm:pt modelId="{FB06E86F-40F3-4457-8087-4C4F3BF4D8C2}">
      <dgm:prSet/>
      <dgm:spPr/>
      <dgm:t>
        <a:bodyPr/>
        <a:lstStyle/>
        <a:p>
          <a:pPr>
            <a:defRPr b="1"/>
          </a:pPr>
          <a:r>
            <a:rPr lang="en-US"/>
            <a:t>2002</a:t>
          </a:r>
        </a:p>
      </dgm:t>
    </dgm:pt>
    <dgm:pt modelId="{63E08670-527C-4C49-8F16-3C3F93207398}" type="parTrans" cxnId="{2A45880D-53EF-4277-B96B-28D2983531D8}">
      <dgm:prSet/>
      <dgm:spPr/>
      <dgm:t>
        <a:bodyPr/>
        <a:lstStyle/>
        <a:p>
          <a:endParaRPr lang="en-US"/>
        </a:p>
      </dgm:t>
    </dgm:pt>
    <dgm:pt modelId="{7063ABB3-D913-4C1B-8F30-B545A5AB18D1}" type="sibTrans" cxnId="{2A45880D-53EF-4277-B96B-28D2983531D8}">
      <dgm:prSet/>
      <dgm:spPr/>
      <dgm:t>
        <a:bodyPr/>
        <a:lstStyle/>
        <a:p>
          <a:endParaRPr lang="en-US"/>
        </a:p>
      </dgm:t>
    </dgm:pt>
    <dgm:pt modelId="{C6E67EC3-4DCB-40E7-83EB-1FFF571921A0}">
      <dgm:prSet custT="1"/>
      <dgm:spPr/>
      <dgm:t>
        <a:bodyPr/>
        <a:lstStyle/>
        <a:p>
          <a:r>
            <a:rPr lang="en-US" sz="1800"/>
            <a:t>$6.79</a:t>
          </a:r>
        </a:p>
      </dgm:t>
    </dgm:pt>
    <dgm:pt modelId="{21517915-982E-4062-83C2-A1ABB7C76F50}" type="parTrans" cxnId="{A5F9CD42-A198-49DE-A7E2-69D18B56A088}">
      <dgm:prSet/>
      <dgm:spPr/>
      <dgm:t>
        <a:bodyPr/>
        <a:lstStyle/>
        <a:p>
          <a:endParaRPr lang="en-US"/>
        </a:p>
      </dgm:t>
    </dgm:pt>
    <dgm:pt modelId="{3F7999DD-1E70-45D8-B142-9D8EFD61DCEF}" type="sibTrans" cxnId="{A5F9CD42-A198-49DE-A7E2-69D18B56A088}">
      <dgm:prSet/>
      <dgm:spPr/>
      <dgm:t>
        <a:bodyPr/>
        <a:lstStyle/>
        <a:p>
          <a:endParaRPr lang="en-US"/>
        </a:p>
      </dgm:t>
    </dgm:pt>
    <dgm:pt modelId="{E507AC9F-C96B-41D8-A589-D3869293F7D8}">
      <dgm:prSet/>
      <dgm:spPr/>
      <dgm:t>
        <a:bodyPr/>
        <a:lstStyle/>
        <a:p>
          <a:pPr>
            <a:defRPr b="1"/>
          </a:pPr>
          <a:r>
            <a:rPr lang="en-US"/>
            <a:t>2023</a:t>
          </a:r>
        </a:p>
      </dgm:t>
    </dgm:pt>
    <dgm:pt modelId="{220A8DF5-BE17-4EE4-B544-E9C3C1369454}" type="parTrans" cxnId="{DC291972-2841-42EA-B617-683D56046B90}">
      <dgm:prSet/>
      <dgm:spPr/>
      <dgm:t>
        <a:bodyPr/>
        <a:lstStyle/>
        <a:p>
          <a:endParaRPr lang="en-US"/>
        </a:p>
      </dgm:t>
    </dgm:pt>
    <dgm:pt modelId="{814F2E13-0A85-4550-A951-910508472C66}" type="sibTrans" cxnId="{DC291972-2841-42EA-B617-683D56046B90}">
      <dgm:prSet/>
      <dgm:spPr/>
      <dgm:t>
        <a:bodyPr/>
        <a:lstStyle/>
        <a:p>
          <a:endParaRPr lang="en-US"/>
        </a:p>
      </dgm:t>
    </dgm:pt>
    <dgm:pt modelId="{F62A1648-6D2F-4515-9762-D7CA49E42357}">
      <dgm:prSet custT="1"/>
      <dgm:spPr/>
      <dgm:t>
        <a:bodyPr/>
        <a:lstStyle/>
        <a:p>
          <a:r>
            <a:rPr lang="en-US" sz="1800"/>
            <a:t>$11.39</a:t>
          </a:r>
        </a:p>
      </dgm:t>
    </dgm:pt>
    <dgm:pt modelId="{7CC7EAA5-B364-42FD-AC67-A4B7A4D700A3}" type="parTrans" cxnId="{1C901A6B-6428-489C-8E02-C523EA63E856}">
      <dgm:prSet/>
      <dgm:spPr/>
      <dgm:t>
        <a:bodyPr/>
        <a:lstStyle/>
        <a:p>
          <a:endParaRPr lang="en-US"/>
        </a:p>
      </dgm:t>
    </dgm:pt>
    <dgm:pt modelId="{B60DC8E6-2F1E-4EBF-BB2A-E0F96BD18F40}" type="sibTrans" cxnId="{1C901A6B-6428-489C-8E02-C523EA63E856}">
      <dgm:prSet/>
      <dgm:spPr/>
      <dgm:t>
        <a:bodyPr/>
        <a:lstStyle/>
        <a:p>
          <a:endParaRPr lang="en-US"/>
        </a:p>
      </dgm:t>
    </dgm:pt>
    <dgm:pt modelId="{3A39EA4C-4064-4EC7-A3F4-7030EDA8F616}" type="pres">
      <dgm:prSet presAssocID="{8876EAE9-6028-449E-96F4-0C37C86E0463}" presName="root" presStyleCnt="0">
        <dgm:presLayoutVars>
          <dgm:chMax/>
          <dgm:chPref/>
          <dgm:animLvl val="lvl"/>
        </dgm:presLayoutVars>
      </dgm:prSet>
      <dgm:spPr/>
    </dgm:pt>
    <dgm:pt modelId="{3C91ADBC-57F7-4532-9405-F43B54BFC8CE}" type="pres">
      <dgm:prSet presAssocID="{8876EAE9-6028-449E-96F4-0C37C86E0463}" presName="divider" presStyleLbl="node1" presStyleIdx="0" presStyleCnt="1"/>
      <dgm:spPr/>
    </dgm:pt>
    <dgm:pt modelId="{18024A50-4E15-45D3-93BC-61C22A68B86B}" type="pres">
      <dgm:prSet presAssocID="{8876EAE9-6028-449E-96F4-0C37C86E0463}" presName="nodes" presStyleCnt="0">
        <dgm:presLayoutVars>
          <dgm:chMax/>
          <dgm:chPref/>
          <dgm:animLvl val="lvl"/>
        </dgm:presLayoutVars>
      </dgm:prSet>
      <dgm:spPr/>
    </dgm:pt>
    <dgm:pt modelId="{139F4CF2-F805-4966-9769-DD74C004A93A}" type="pres">
      <dgm:prSet presAssocID="{68EC6D8D-D5B3-4665-BBEC-8BB2CD1A8B6E}" presName="composite" presStyleCnt="0"/>
      <dgm:spPr/>
    </dgm:pt>
    <dgm:pt modelId="{5EC0E70D-3FAC-4825-9ACB-30105EE83329}" type="pres">
      <dgm:prSet presAssocID="{68EC6D8D-D5B3-4665-BBEC-8BB2CD1A8B6E}" presName="L1TextContainer" presStyleLbl="revTx" presStyleIdx="0" presStyleCnt="3">
        <dgm:presLayoutVars>
          <dgm:chMax val="1"/>
          <dgm:chPref val="1"/>
          <dgm:bulletEnabled val="1"/>
        </dgm:presLayoutVars>
      </dgm:prSet>
      <dgm:spPr/>
    </dgm:pt>
    <dgm:pt modelId="{F0B27BC2-A91D-45AA-82D7-161AD96A3936}" type="pres">
      <dgm:prSet presAssocID="{68EC6D8D-D5B3-4665-BBEC-8BB2CD1A8B6E}" presName="L2TextContainerWrapper" presStyleCnt="0">
        <dgm:presLayoutVars>
          <dgm:chMax val="0"/>
          <dgm:chPref val="0"/>
          <dgm:bulletEnabled val="1"/>
        </dgm:presLayoutVars>
      </dgm:prSet>
      <dgm:spPr/>
    </dgm:pt>
    <dgm:pt modelId="{097DABC2-C013-4E14-9FA4-2787C711855F}" type="pres">
      <dgm:prSet presAssocID="{68EC6D8D-D5B3-4665-BBEC-8BB2CD1A8B6E}" presName="L2TextContainer" presStyleLbl="bgAccFollowNode1" presStyleIdx="0" presStyleCnt="3"/>
      <dgm:spPr/>
    </dgm:pt>
    <dgm:pt modelId="{197681AF-B37F-4E5D-9072-08756B3321B5}" type="pres">
      <dgm:prSet presAssocID="{68EC6D8D-D5B3-4665-BBEC-8BB2CD1A8B6E}" presName="FlexibleEmptyPlaceHolder" presStyleCnt="0"/>
      <dgm:spPr/>
    </dgm:pt>
    <dgm:pt modelId="{DD2F4850-BDE4-4370-9830-7E1056CCA829}" type="pres">
      <dgm:prSet presAssocID="{68EC6D8D-D5B3-4665-BBEC-8BB2CD1A8B6E}" presName="ConnectLine" presStyleLbl="alignNode1" presStyleIdx="0" presStyleCnt="3"/>
      <dgm:spPr>
        <a:solidFill>
          <a:schemeClr val="accent2">
            <a:hueOff val="0"/>
            <a:satOff val="0"/>
            <a:lumOff val="0"/>
            <a:alphaOff val="0"/>
          </a:schemeClr>
        </a:solidFill>
        <a:ln w="6350" cap="rnd" cmpd="sng" algn="ctr">
          <a:solidFill>
            <a:schemeClr val="accent2">
              <a:hueOff val="0"/>
              <a:satOff val="0"/>
              <a:lumOff val="0"/>
              <a:alphaOff val="0"/>
            </a:schemeClr>
          </a:solidFill>
          <a:prstDash val="dash"/>
        </a:ln>
        <a:effectLst/>
      </dgm:spPr>
    </dgm:pt>
    <dgm:pt modelId="{5BAF3D5B-2D22-4853-A7BB-FF6F8F5EEBE9}" type="pres">
      <dgm:prSet presAssocID="{68EC6D8D-D5B3-4665-BBEC-8BB2CD1A8B6E}" presName="ConnectorPoint" presStyleLbl="fgAcc1" presStyleIdx="0" presStyleCnt="3"/>
      <dgm:spPr>
        <a:solidFill>
          <a:schemeClr val="lt1">
            <a:alpha val="90000"/>
            <a:hueOff val="0"/>
            <a:satOff val="0"/>
            <a:lumOff val="0"/>
            <a:alphaOff val="0"/>
          </a:schemeClr>
        </a:solidFill>
        <a:ln w="19050" cap="rnd" cmpd="sng" algn="ctr">
          <a:noFill/>
          <a:prstDash val="solid"/>
        </a:ln>
        <a:effectLst/>
      </dgm:spPr>
    </dgm:pt>
    <dgm:pt modelId="{02235294-3EBC-48A3-BC5E-597A13ACB37B}" type="pres">
      <dgm:prSet presAssocID="{68EC6D8D-D5B3-4665-BBEC-8BB2CD1A8B6E}" presName="EmptyPlaceHolder" presStyleCnt="0"/>
      <dgm:spPr/>
    </dgm:pt>
    <dgm:pt modelId="{2CE9B021-1E3E-4453-9D71-CC14A7D1DF58}" type="pres">
      <dgm:prSet presAssocID="{3468C313-0215-4EE7-88FE-F8C1AB8675DD}" presName="spaceBetweenRectangles" presStyleCnt="0"/>
      <dgm:spPr/>
    </dgm:pt>
    <dgm:pt modelId="{0F7CF6BA-D145-4F47-A94E-63ECD98097B4}" type="pres">
      <dgm:prSet presAssocID="{FB06E86F-40F3-4457-8087-4C4F3BF4D8C2}" presName="composite" presStyleCnt="0"/>
      <dgm:spPr/>
    </dgm:pt>
    <dgm:pt modelId="{10880A51-9AF9-4922-A654-013B30E0885B}" type="pres">
      <dgm:prSet presAssocID="{FB06E86F-40F3-4457-8087-4C4F3BF4D8C2}" presName="L1TextContainer" presStyleLbl="revTx" presStyleIdx="1" presStyleCnt="3">
        <dgm:presLayoutVars>
          <dgm:chMax val="1"/>
          <dgm:chPref val="1"/>
          <dgm:bulletEnabled val="1"/>
        </dgm:presLayoutVars>
      </dgm:prSet>
      <dgm:spPr/>
    </dgm:pt>
    <dgm:pt modelId="{95044FE1-E456-4E6B-A4B2-DBC361F2BA73}" type="pres">
      <dgm:prSet presAssocID="{FB06E86F-40F3-4457-8087-4C4F3BF4D8C2}" presName="L2TextContainerWrapper" presStyleCnt="0">
        <dgm:presLayoutVars>
          <dgm:chMax val="0"/>
          <dgm:chPref val="0"/>
          <dgm:bulletEnabled val="1"/>
        </dgm:presLayoutVars>
      </dgm:prSet>
      <dgm:spPr/>
    </dgm:pt>
    <dgm:pt modelId="{DE08A18F-CD71-4905-B43B-67FFE43B929A}" type="pres">
      <dgm:prSet presAssocID="{FB06E86F-40F3-4457-8087-4C4F3BF4D8C2}" presName="L2TextContainer" presStyleLbl="bgAccFollowNode1" presStyleIdx="1" presStyleCnt="3"/>
      <dgm:spPr/>
    </dgm:pt>
    <dgm:pt modelId="{3558FB07-135D-401C-97D6-010B8B35CB82}" type="pres">
      <dgm:prSet presAssocID="{FB06E86F-40F3-4457-8087-4C4F3BF4D8C2}" presName="FlexibleEmptyPlaceHolder" presStyleCnt="0"/>
      <dgm:spPr/>
    </dgm:pt>
    <dgm:pt modelId="{3ED4970B-196B-435B-8C30-A348CBCF33C3}" type="pres">
      <dgm:prSet presAssocID="{FB06E86F-40F3-4457-8087-4C4F3BF4D8C2}" presName="ConnectLine" presStyleLbl="alignNode1" presStyleIdx="1" presStyleCnt="3"/>
      <dgm:spPr>
        <a:solidFill>
          <a:schemeClr val="accent2">
            <a:hueOff val="-727682"/>
            <a:satOff val="-41964"/>
            <a:lumOff val="4314"/>
            <a:alphaOff val="0"/>
          </a:schemeClr>
        </a:solidFill>
        <a:ln w="6350" cap="rnd" cmpd="sng" algn="ctr">
          <a:solidFill>
            <a:schemeClr val="accent2">
              <a:hueOff val="-727682"/>
              <a:satOff val="-41964"/>
              <a:lumOff val="4314"/>
              <a:alphaOff val="0"/>
            </a:schemeClr>
          </a:solidFill>
          <a:prstDash val="dash"/>
        </a:ln>
        <a:effectLst/>
      </dgm:spPr>
    </dgm:pt>
    <dgm:pt modelId="{BF8F5E01-B363-4E4A-A9F0-544E77A6F036}" type="pres">
      <dgm:prSet presAssocID="{FB06E86F-40F3-4457-8087-4C4F3BF4D8C2}" presName="ConnectorPoint" presStyleLbl="fgAcc1" presStyleIdx="1" presStyleCnt="3"/>
      <dgm:spPr>
        <a:solidFill>
          <a:schemeClr val="lt1">
            <a:alpha val="90000"/>
            <a:hueOff val="0"/>
            <a:satOff val="0"/>
            <a:lumOff val="0"/>
            <a:alphaOff val="0"/>
          </a:schemeClr>
        </a:solidFill>
        <a:ln w="19050" cap="rnd" cmpd="sng" algn="ctr">
          <a:noFill/>
          <a:prstDash val="solid"/>
        </a:ln>
        <a:effectLst/>
      </dgm:spPr>
    </dgm:pt>
    <dgm:pt modelId="{9CF28CEB-F5B1-4058-B562-906116B980BC}" type="pres">
      <dgm:prSet presAssocID="{FB06E86F-40F3-4457-8087-4C4F3BF4D8C2}" presName="EmptyPlaceHolder" presStyleCnt="0"/>
      <dgm:spPr/>
    </dgm:pt>
    <dgm:pt modelId="{474980AE-F8F7-4F15-AB4D-E37212E440C7}" type="pres">
      <dgm:prSet presAssocID="{7063ABB3-D913-4C1B-8F30-B545A5AB18D1}" presName="spaceBetweenRectangles" presStyleCnt="0"/>
      <dgm:spPr/>
    </dgm:pt>
    <dgm:pt modelId="{BD03E115-44C4-46A6-AD1A-E30995DEB2B2}" type="pres">
      <dgm:prSet presAssocID="{E507AC9F-C96B-41D8-A589-D3869293F7D8}" presName="composite" presStyleCnt="0"/>
      <dgm:spPr/>
    </dgm:pt>
    <dgm:pt modelId="{BF56ABA5-796C-4A36-8458-4C7DC3521B29}" type="pres">
      <dgm:prSet presAssocID="{E507AC9F-C96B-41D8-A589-D3869293F7D8}" presName="L1TextContainer" presStyleLbl="revTx" presStyleIdx="2" presStyleCnt="3">
        <dgm:presLayoutVars>
          <dgm:chMax val="1"/>
          <dgm:chPref val="1"/>
          <dgm:bulletEnabled val="1"/>
        </dgm:presLayoutVars>
      </dgm:prSet>
      <dgm:spPr/>
    </dgm:pt>
    <dgm:pt modelId="{AAC6BF54-FFE0-43BE-ACB0-6CDC465CB40E}" type="pres">
      <dgm:prSet presAssocID="{E507AC9F-C96B-41D8-A589-D3869293F7D8}" presName="L2TextContainerWrapper" presStyleCnt="0">
        <dgm:presLayoutVars>
          <dgm:chMax val="0"/>
          <dgm:chPref val="0"/>
          <dgm:bulletEnabled val="1"/>
        </dgm:presLayoutVars>
      </dgm:prSet>
      <dgm:spPr/>
    </dgm:pt>
    <dgm:pt modelId="{3BDBFF02-2C49-448C-99DB-B90E707401D0}" type="pres">
      <dgm:prSet presAssocID="{E507AC9F-C96B-41D8-A589-D3869293F7D8}" presName="L2TextContainer" presStyleLbl="bgAccFollowNode1" presStyleIdx="2" presStyleCnt="3"/>
      <dgm:spPr/>
    </dgm:pt>
    <dgm:pt modelId="{F6201003-0907-4847-A3C8-2647B1740205}" type="pres">
      <dgm:prSet presAssocID="{E507AC9F-C96B-41D8-A589-D3869293F7D8}" presName="FlexibleEmptyPlaceHolder" presStyleCnt="0"/>
      <dgm:spPr/>
    </dgm:pt>
    <dgm:pt modelId="{E0D6A7DB-35D2-48AB-8E41-8BE0A34E88D9}" type="pres">
      <dgm:prSet presAssocID="{E507AC9F-C96B-41D8-A589-D3869293F7D8}" presName="ConnectLine" presStyleLbl="alignNode1" presStyleIdx="2" presStyleCnt="3"/>
      <dgm:spPr>
        <a:solidFill>
          <a:schemeClr val="accent2">
            <a:hueOff val="-1455363"/>
            <a:satOff val="-83928"/>
            <a:lumOff val="8628"/>
            <a:alphaOff val="0"/>
          </a:schemeClr>
        </a:solidFill>
        <a:ln w="6350" cap="rnd" cmpd="sng" algn="ctr">
          <a:solidFill>
            <a:schemeClr val="accent2">
              <a:hueOff val="-1455363"/>
              <a:satOff val="-83928"/>
              <a:lumOff val="8628"/>
              <a:alphaOff val="0"/>
            </a:schemeClr>
          </a:solidFill>
          <a:prstDash val="dash"/>
        </a:ln>
        <a:effectLst/>
      </dgm:spPr>
    </dgm:pt>
    <dgm:pt modelId="{C4C76072-8E2E-42E7-9525-79791CB056D5}" type="pres">
      <dgm:prSet presAssocID="{E507AC9F-C96B-41D8-A589-D3869293F7D8}" presName="ConnectorPoint" presStyleLbl="fgAcc1" presStyleIdx="2" presStyleCnt="3"/>
      <dgm:spPr>
        <a:solidFill>
          <a:schemeClr val="lt1">
            <a:alpha val="90000"/>
            <a:hueOff val="0"/>
            <a:satOff val="0"/>
            <a:lumOff val="0"/>
            <a:alphaOff val="0"/>
          </a:schemeClr>
        </a:solidFill>
        <a:ln w="19050" cap="rnd" cmpd="sng" algn="ctr">
          <a:noFill/>
          <a:prstDash val="solid"/>
        </a:ln>
        <a:effectLst/>
      </dgm:spPr>
    </dgm:pt>
    <dgm:pt modelId="{855802DE-F051-424E-8D76-37AB61A978A3}" type="pres">
      <dgm:prSet presAssocID="{E507AC9F-C96B-41D8-A589-D3869293F7D8}" presName="EmptyPlaceHolder" presStyleCnt="0"/>
      <dgm:spPr/>
    </dgm:pt>
  </dgm:ptLst>
  <dgm:cxnLst>
    <dgm:cxn modelId="{2A45880D-53EF-4277-B96B-28D2983531D8}" srcId="{8876EAE9-6028-449E-96F4-0C37C86E0463}" destId="{FB06E86F-40F3-4457-8087-4C4F3BF4D8C2}" srcOrd="1" destOrd="0" parTransId="{63E08670-527C-4C49-8F16-3C3F93207398}" sibTransId="{7063ABB3-D913-4C1B-8F30-B545A5AB18D1}"/>
    <dgm:cxn modelId="{F4DDE813-6A4A-48BD-A4E9-4539EA5596D6}" type="presOf" srcId="{7265798C-D8B7-4C88-B801-6E24F1129CEE}" destId="{097DABC2-C013-4E14-9FA4-2787C711855F}" srcOrd="0" destOrd="0" presId="urn:microsoft.com/office/officeart/2017/3/layout/HorizontalPathTimeline"/>
    <dgm:cxn modelId="{FCDE9419-F7E1-4265-83F7-7FED5B636979}" type="presOf" srcId="{C6E67EC3-4DCB-40E7-83EB-1FFF571921A0}" destId="{DE08A18F-CD71-4905-B43B-67FFE43B929A}" srcOrd="0" destOrd="0" presId="urn:microsoft.com/office/officeart/2017/3/layout/HorizontalPathTimeline"/>
    <dgm:cxn modelId="{5ED50523-3A05-45F6-ADC2-CA47097FD1C3}" type="presOf" srcId="{68EC6D8D-D5B3-4665-BBEC-8BB2CD1A8B6E}" destId="{5EC0E70D-3FAC-4825-9ACB-30105EE83329}" srcOrd="0" destOrd="0" presId="urn:microsoft.com/office/officeart/2017/3/layout/HorizontalPathTimeline"/>
    <dgm:cxn modelId="{2F0CA13A-AB9A-493E-9DC4-8D745BACDA7A}" type="presOf" srcId="{8876EAE9-6028-449E-96F4-0C37C86E0463}" destId="{3A39EA4C-4064-4EC7-A3F4-7030EDA8F616}" srcOrd="0" destOrd="0" presId="urn:microsoft.com/office/officeart/2017/3/layout/HorizontalPathTimeline"/>
    <dgm:cxn modelId="{A5F9CD42-A198-49DE-A7E2-69D18B56A088}" srcId="{FB06E86F-40F3-4457-8087-4C4F3BF4D8C2}" destId="{C6E67EC3-4DCB-40E7-83EB-1FFF571921A0}" srcOrd="0" destOrd="0" parTransId="{21517915-982E-4062-83C2-A1ABB7C76F50}" sibTransId="{3F7999DD-1E70-45D8-B142-9D8EFD61DCEF}"/>
    <dgm:cxn modelId="{1C901A6B-6428-489C-8E02-C523EA63E856}" srcId="{E507AC9F-C96B-41D8-A589-D3869293F7D8}" destId="{F62A1648-6D2F-4515-9762-D7CA49E42357}" srcOrd="0" destOrd="0" parTransId="{7CC7EAA5-B364-42FD-AC67-A4B7A4D700A3}" sibTransId="{B60DC8E6-2F1E-4EBF-BB2A-E0F96BD18F40}"/>
    <dgm:cxn modelId="{DC291972-2841-42EA-B617-683D56046B90}" srcId="{8876EAE9-6028-449E-96F4-0C37C86E0463}" destId="{E507AC9F-C96B-41D8-A589-D3869293F7D8}" srcOrd="2" destOrd="0" parTransId="{220A8DF5-BE17-4EE4-B544-E9C3C1369454}" sibTransId="{814F2E13-0A85-4550-A951-910508472C66}"/>
    <dgm:cxn modelId="{CE9FCD76-7AAA-4D09-B3F4-A21EB484F953}" srcId="{68EC6D8D-D5B3-4665-BBEC-8BB2CD1A8B6E}" destId="{7265798C-D8B7-4C88-B801-6E24F1129CEE}" srcOrd="0" destOrd="0" parTransId="{85097B14-1588-403E-A926-47D9FDEB0B7F}" sibTransId="{92C9DCDF-CB2B-4E04-B1A9-EDD0A178C1D0}"/>
    <dgm:cxn modelId="{4AB36282-736A-4280-A774-24572AE3EC88}" type="presOf" srcId="{F62A1648-6D2F-4515-9762-D7CA49E42357}" destId="{3BDBFF02-2C49-448C-99DB-B90E707401D0}" srcOrd="0" destOrd="0" presId="urn:microsoft.com/office/officeart/2017/3/layout/HorizontalPathTimeline"/>
    <dgm:cxn modelId="{4361649A-46E8-4C84-9FB3-C7E6AB4B8A03}" type="presOf" srcId="{FB06E86F-40F3-4457-8087-4C4F3BF4D8C2}" destId="{10880A51-9AF9-4922-A654-013B30E0885B}" srcOrd="0" destOrd="0" presId="urn:microsoft.com/office/officeart/2017/3/layout/HorizontalPathTimeline"/>
    <dgm:cxn modelId="{66A90DD7-58E9-48AA-BBAF-1C4928B36D53}" type="presOf" srcId="{E507AC9F-C96B-41D8-A589-D3869293F7D8}" destId="{BF56ABA5-796C-4A36-8458-4C7DC3521B29}" srcOrd="0" destOrd="0" presId="urn:microsoft.com/office/officeart/2017/3/layout/HorizontalPathTimeline"/>
    <dgm:cxn modelId="{4F35C6E0-5AFF-46FE-81F1-CC60FEB626A6}" srcId="{8876EAE9-6028-449E-96F4-0C37C86E0463}" destId="{68EC6D8D-D5B3-4665-BBEC-8BB2CD1A8B6E}" srcOrd="0" destOrd="0" parTransId="{41C4A528-80CC-47F3-9C7C-F122D20C1404}" sibTransId="{3468C313-0215-4EE7-88FE-F8C1AB8675DD}"/>
    <dgm:cxn modelId="{A31E5197-CBCC-450E-A57D-72360AF9EC58}" type="presParOf" srcId="{3A39EA4C-4064-4EC7-A3F4-7030EDA8F616}" destId="{3C91ADBC-57F7-4532-9405-F43B54BFC8CE}" srcOrd="0" destOrd="0" presId="urn:microsoft.com/office/officeart/2017/3/layout/HorizontalPathTimeline"/>
    <dgm:cxn modelId="{159EA9D5-C9EC-4192-BD3E-7F951AA423DC}" type="presParOf" srcId="{3A39EA4C-4064-4EC7-A3F4-7030EDA8F616}" destId="{18024A50-4E15-45D3-93BC-61C22A68B86B}" srcOrd="1" destOrd="0" presId="urn:microsoft.com/office/officeart/2017/3/layout/HorizontalPathTimeline"/>
    <dgm:cxn modelId="{B35C1283-DC90-425A-B7C7-9BCEBC142912}" type="presParOf" srcId="{18024A50-4E15-45D3-93BC-61C22A68B86B}" destId="{139F4CF2-F805-4966-9769-DD74C004A93A}" srcOrd="0" destOrd="0" presId="urn:microsoft.com/office/officeart/2017/3/layout/HorizontalPathTimeline"/>
    <dgm:cxn modelId="{2A703CAC-E789-4306-BE4F-3010EF86B2E4}" type="presParOf" srcId="{139F4CF2-F805-4966-9769-DD74C004A93A}" destId="{5EC0E70D-3FAC-4825-9ACB-30105EE83329}" srcOrd="0" destOrd="0" presId="urn:microsoft.com/office/officeart/2017/3/layout/HorizontalPathTimeline"/>
    <dgm:cxn modelId="{B1F6B721-7B4B-4C4F-B6B6-74962A4EFF01}" type="presParOf" srcId="{139F4CF2-F805-4966-9769-DD74C004A93A}" destId="{F0B27BC2-A91D-45AA-82D7-161AD96A3936}" srcOrd="1" destOrd="0" presId="urn:microsoft.com/office/officeart/2017/3/layout/HorizontalPathTimeline"/>
    <dgm:cxn modelId="{ABBB0F8C-ED9A-4588-969E-89549892A41E}" type="presParOf" srcId="{F0B27BC2-A91D-45AA-82D7-161AD96A3936}" destId="{097DABC2-C013-4E14-9FA4-2787C711855F}" srcOrd="0" destOrd="0" presId="urn:microsoft.com/office/officeart/2017/3/layout/HorizontalPathTimeline"/>
    <dgm:cxn modelId="{B37EB75B-B89D-4E46-82A2-3C2ADEAB12FD}" type="presParOf" srcId="{F0B27BC2-A91D-45AA-82D7-161AD96A3936}" destId="{197681AF-B37F-4E5D-9072-08756B3321B5}" srcOrd="1" destOrd="0" presId="urn:microsoft.com/office/officeart/2017/3/layout/HorizontalPathTimeline"/>
    <dgm:cxn modelId="{263DF3E3-83EC-4266-85FE-8CED8117A5F8}" type="presParOf" srcId="{139F4CF2-F805-4966-9769-DD74C004A93A}" destId="{DD2F4850-BDE4-4370-9830-7E1056CCA829}" srcOrd="2" destOrd="0" presId="urn:microsoft.com/office/officeart/2017/3/layout/HorizontalPathTimeline"/>
    <dgm:cxn modelId="{43E4BD8D-C255-4D39-BEE1-81F44CE1B004}" type="presParOf" srcId="{139F4CF2-F805-4966-9769-DD74C004A93A}" destId="{5BAF3D5B-2D22-4853-A7BB-FF6F8F5EEBE9}" srcOrd="3" destOrd="0" presId="urn:microsoft.com/office/officeart/2017/3/layout/HorizontalPathTimeline"/>
    <dgm:cxn modelId="{A7A29A92-DAFE-41B6-B63B-912D71D0A11A}" type="presParOf" srcId="{139F4CF2-F805-4966-9769-DD74C004A93A}" destId="{02235294-3EBC-48A3-BC5E-597A13ACB37B}" srcOrd="4" destOrd="0" presId="urn:microsoft.com/office/officeart/2017/3/layout/HorizontalPathTimeline"/>
    <dgm:cxn modelId="{7043F70F-E6CB-4CFB-A2EB-01ABC304049D}" type="presParOf" srcId="{18024A50-4E15-45D3-93BC-61C22A68B86B}" destId="{2CE9B021-1E3E-4453-9D71-CC14A7D1DF58}" srcOrd="1" destOrd="0" presId="urn:microsoft.com/office/officeart/2017/3/layout/HorizontalPathTimeline"/>
    <dgm:cxn modelId="{8C74A2B8-D2CE-4854-A9AF-B47CE58B56DB}" type="presParOf" srcId="{18024A50-4E15-45D3-93BC-61C22A68B86B}" destId="{0F7CF6BA-D145-4F47-A94E-63ECD98097B4}" srcOrd="2" destOrd="0" presId="urn:microsoft.com/office/officeart/2017/3/layout/HorizontalPathTimeline"/>
    <dgm:cxn modelId="{F4277BCB-A268-4F7F-9C68-6DFF8091BEF4}" type="presParOf" srcId="{0F7CF6BA-D145-4F47-A94E-63ECD98097B4}" destId="{10880A51-9AF9-4922-A654-013B30E0885B}" srcOrd="0" destOrd="0" presId="urn:microsoft.com/office/officeart/2017/3/layout/HorizontalPathTimeline"/>
    <dgm:cxn modelId="{71F3F48E-7B16-420B-8709-7EC9E03DB7C9}" type="presParOf" srcId="{0F7CF6BA-D145-4F47-A94E-63ECD98097B4}" destId="{95044FE1-E456-4E6B-A4B2-DBC361F2BA73}" srcOrd="1" destOrd="0" presId="urn:microsoft.com/office/officeart/2017/3/layout/HorizontalPathTimeline"/>
    <dgm:cxn modelId="{58477359-2178-495F-A80D-4422CA437534}" type="presParOf" srcId="{95044FE1-E456-4E6B-A4B2-DBC361F2BA73}" destId="{DE08A18F-CD71-4905-B43B-67FFE43B929A}" srcOrd="0" destOrd="0" presId="urn:microsoft.com/office/officeart/2017/3/layout/HorizontalPathTimeline"/>
    <dgm:cxn modelId="{4663073A-0636-4AEB-94CB-885DF44F338F}" type="presParOf" srcId="{95044FE1-E456-4E6B-A4B2-DBC361F2BA73}" destId="{3558FB07-135D-401C-97D6-010B8B35CB82}" srcOrd="1" destOrd="0" presId="urn:microsoft.com/office/officeart/2017/3/layout/HorizontalPathTimeline"/>
    <dgm:cxn modelId="{6F97DC29-1C50-4C12-84E2-6CC2C1396FDB}" type="presParOf" srcId="{0F7CF6BA-D145-4F47-A94E-63ECD98097B4}" destId="{3ED4970B-196B-435B-8C30-A348CBCF33C3}" srcOrd="2" destOrd="0" presId="urn:microsoft.com/office/officeart/2017/3/layout/HorizontalPathTimeline"/>
    <dgm:cxn modelId="{05133880-DCF0-4214-B99D-117A1FDA74E6}" type="presParOf" srcId="{0F7CF6BA-D145-4F47-A94E-63ECD98097B4}" destId="{BF8F5E01-B363-4E4A-A9F0-544E77A6F036}" srcOrd="3" destOrd="0" presId="urn:microsoft.com/office/officeart/2017/3/layout/HorizontalPathTimeline"/>
    <dgm:cxn modelId="{B21F639A-19A2-4296-82BA-A4053F62FD28}" type="presParOf" srcId="{0F7CF6BA-D145-4F47-A94E-63ECD98097B4}" destId="{9CF28CEB-F5B1-4058-B562-906116B980BC}" srcOrd="4" destOrd="0" presId="urn:microsoft.com/office/officeart/2017/3/layout/HorizontalPathTimeline"/>
    <dgm:cxn modelId="{C5C7E675-A8DA-4086-95D0-DDB240A9A031}" type="presParOf" srcId="{18024A50-4E15-45D3-93BC-61C22A68B86B}" destId="{474980AE-F8F7-4F15-AB4D-E37212E440C7}" srcOrd="3" destOrd="0" presId="urn:microsoft.com/office/officeart/2017/3/layout/HorizontalPathTimeline"/>
    <dgm:cxn modelId="{54A1C43F-AD92-4853-841A-69CB900D3A73}" type="presParOf" srcId="{18024A50-4E15-45D3-93BC-61C22A68B86B}" destId="{BD03E115-44C4-46A6-AD1A-E30995DEB2B2}" srcOrd="4" destOrd="0" presId="urn:microsoft.com/office/officeart/2017/3/layout/HorizontalPathTimeline"/>
    <dgm:cxn modelId="{739F0D9A-991A-45C5-BEF8-D00A030DEC7A}" type="presParOf" srcId="{BD03E115-44C4-46A6-AD1A-E30995DEB2B2}" destId="{BF56ABA5-796C-4A36-8458-4C7DC3521B29}" srcOrd="0" destOrd="0" presId="urn:microsoft.com/office/officeart/2017/3/layout/HorizontalPathTimeline"/>
    <dgm:cxn modelId="{981E612F-C327-40DE-995F-F629408EE623}" type="presParOf" srcId="{BD03E115-44C4-46A6-AD1A-E30995DEB2B2}" destId="{AAC6BF54-FFE0-43BE-ACB0-6CDC465CB40E}" srcOrd="1" destOrd="0" presId="urn:microsoft.com/office/officeart/2017/3/layout/HorizontalPathTimeline"/>
    <dgm:cxn modelId="{52191B62-E59D-424E-AC07-D82E424A1B19}" type="presParOf" srcId="{AAC6BF54-FFE0-43BE-ACB0-6CDC465CB40E}" destId="{3BDBFF02-2C49-448C-99DB-B90E707401D0}" srcOrd="0" destOrd="0" presId="urn:microsoft.com/office/officeart/2017/3/layout/HorizontalPathTimeline"/>
    <dgm:cxn modelId="{81D44C0B-DB7B-4F63-A047-07CD778648CE}" type="presParOf" srcId="{AAC6BF54-FFE0-43BE-ACB0-6CDC465CB40E}" destId="{F6201003-0907-4847-A3C8-2647B1740205}" srcOrd="1" destOrd="0" presId="urn:microsoft.com/office/officeart/2017/3/layout/HorizontalPathTimeline"/>
    <dgm:cxn modelId="{9827DD15-970D-49AA-91DB-205F6B412451}" type="presParOf" srcId="{BD03E115-44C4-46A6-AD1A-E30995DEB2B2}" destId="{E0D6A7DB-35D2-48AB-8E41-8BE0A34E88D9}" srcOrd="2" destOrd="0" presId="urn:microsoft.com/office/officeart/2017/3/layout/HorizontalPathTimeline"/>
    <dgm:cxn modelId="{28F30B85-C492-40B6-B94E-2D9DA397AB0A}" type="presParOf" srcId="{BD03E115-44C4-46A6-AD1A-E30995DEB2B2}" destId="{C4C76072-8E2E-42E7-9525-79791CB056D5}" srcOrd="3" destOrd="0" presId="urn:microsoft.com/office/officeart/2017/3/layout/HorizontalPathTimeline"/>
    <dgm:cxn modelId="{25C2F402-1AE9-4987-8AEB-EDF056244C0E}" type="presParOf" srcId="{BD03E115-44C4-46A6-AD1A-E30995DEB2B2}" destId="{855802DE-F051-424E-8D76-37AB61A978A3}"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1D7D85-6B64-49B0-9388-2E37EBBCE8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D31DC18-8A23-4819-AAE1-3B4BEA763B7C}">
      <dgm:prSet/>
      <dgm:spPr/>
      <dgm:t>
        <a:bodyPr/>
        <a:lstStyle/>
        <a:p>
          <a:r>
            <a:rPr lang="en-US" dirty="0"/>
            <a:t>Budget is presented as a balanced budget </a:t>
          </a:r>
        </a:p>
      </dgm:t>
    </dgm:pt>
    <dgm:pt modelId="{F7DA5A8C-6994-4D46-B4EF-1E9B72786DB8}" type="parTrans" cxnId="{F467F4C0-D9EE-4793-8E76-AE8A0D1D2DDF}">
      <dgm:prSet/>
      <dgm:spPr/>
      <dgm:t>
        <a:bodyPr/>
        <a:lstStyle/>
        <a:p>
          <a:endParaRPr lang="en-US"/>
        </a:p>
      </dgm:t>
    </dgm:pt>
    <dgm:pt modelId="{19DD8D25-8394-4EC9-A2A0-0F7EEE8AE95A}" type="sibTrans" cxnId="{F467F4C0-D9EE-4793-8E76-AE8A0D1D2DDF}">
      <dgm:prSet/>
      <dgm:spPr/>
      <dgm:t>
        <a:bodyPr/>
        <a:lstStyle/>
        <a:p>
          <a:endParaRPr lang="en-US"/>
        </a:p>
      </dgm:t>
    </dgm:pt>
    <dgm:pt modelId="{0B2A4F1D-3755-4186-B421-A657F430895F}">
      <dgm:prSet/>
      <dgm:spPr/>
      <dgm:t>
        <a:bodyPr/>
        <a:lstStyle/>
        <a:p>
          <a:r>
            <a:rPr lang="en-US"/>
            <a:t>Revenues</a:t>
          </a:r>
        </a:p>
      </dgm:t>
    </dgm:pt>
    <dgm:pt modelId="{6B582ABA-CE2B-4637-8001-77CD72C2E357}" type="parTrans" cxnId="{4CCFF677-C264-497F-84B7-60B1C54051A9}">
      <dgm:prSet/>
      <dgm:spPr/>
      <dgm:t>
        <a:bodyPr/>
        <a:lstStyle/>
        <a:p>
          <a:endParaRPr lang="en-US"/>
        </a:p>
      </dgm:t>
    </dgm:pt>
    <dgm:pt modelId="{70FB9B40-B29B-4DFD-854E-71705DF3B654}" type="sibTrans" cxnId="{4CCFF677-C264-497F-84B7-60B1C54051A9}">
      <dgm:prSet/>
      <dgm:spPr/>
      <dgm:t>
        <a:bodyPr/>
        <a:lstStyle/>
        <a:p>
          <a:endParaRPr lang="en-US"/>
        </a:p>
      </dgm:t>
    </dgm:pt>
    <dgm:pt modelId="{7BDF0AB3-CC59-4086-9213-3F34F5A98545}">
      <dgm:prSet/>
      <dgm:spPr/>
      <dgm:t>
        <a:bodyPr/>
        <a:lstStyle/>
        <a:p>
          <a:r>
            <a:rPr lang="en-US" dirty="0"/>
            <a:t>New daily reader, </a:t>
          </a:r>
          <a:r>
            <a:rPr lang="en-US" i="1" dirty="0"/>
            <a:t>A Little Time for Myself (B-34) </a:t>
          </a:r>
          <a:r>
            <a:rPr lang="en-US" dirty="0"/>
            <a:t>launching in the second half of the year, which will increase revenues. </a:t>
          </a:r>
        </a:p>
      </dgm:t>
    </dgm:pt>
    <dgm:pt modelId="{C687CED1-9B40-433A-AE0C-F9BCAF4ED4D9}" type="parTrans" cxnId="{64D649FF-0C7A-4F71-B011-7231026C9650}">
      <dgm:prSet/>
      <dgm:spPr/>
      <dgm:t>
        <a:bodyPr/>
        <a:lstStyle/>
        <a:p>
          <a:endParaRPr lang="en-US"/>
        </a:p>
      </dgm:t>
    </dgm:pt>
    <dgm:pt modelId="{02091BA7-A831-4584-B0A8-9984A57C875A}" type="sibTrans" cxnId="{64D649FF-0C7A-4F71-B011-7231026C9650}">
      <dgm:prSet/>
      <dgm:spPr/>
      <dgm:t>
        <a:bodyPr/>
        <a:lstStyle/>
        <a:p>
          <a:endParaRPr lang="en-US"/>
        </a:p>
      </dgm:t>
    </dgm:pt>
    <dgm:pt modelId="{06A524B9-27F0-49CD-834D-49A523BA3390}">
      <dgm:prSet/>
      <dgm:spPr/>
      <dgm:t>
        <a:bodyPr/>
        <a:lstStyle/>
        <a:p>
          <a:r>
            <a:rPr lang="en-US" dirty="0"/>
            <a:t>Overall expected increase in literature sales, as inventory levels have been consistent and sales in 2022 were strong.</a:t>
          </a:r>
        </a:p>
      </dgm:t>
    </dgm:pt>
    <dgm:pt modelId="{98550DD5-FB49-42A4-9ABB-0E7BB545EE76}" type="parTrans" cxnId="{642F8B28-7D0A-4137-A2CB-604240AFB925}">
      <dgm:prSet/>
      <dgm:spPr/>
      <dgm:t>
        <a:bodyPr/>
        <a:lstStyle/>
        <a:p>
          <a:endParaRPr lang="en-US"/>
        </a:p>
      </dgm:t>
    </dgm:pt>
    <dgm:pt modelId="{BDC2EEF1-D501-4449-92B6-2BB5FDBCD4C5}" type="sibTrans" cxnId="{642F8B28-7D0A-4137-A2CB-604240AFB925}">
      <dgm:prSet/>
      <dgm:spPr/>
      <dgm:t>
        <a:bodyPr/>
        <a:lstStyle/>
        <a:p>
          <a:endParaRPr lang="en-US"/>
        </a:p>
      </dgm:t>
    </dgm:pt>
    <dgm:pt modelId="{F8AF3EA3-57C6-40BE-9D54-1FD61B19172B}">
      <dgm:prSet/>
      <dgm:spPr/>
      <dgm:t>
        <a:bodyPr/>
        <a:lstStyle/>
        <a:p>
          <a:r>
            <a:rPr lang="en-US"/>
            <a:t>Expenses</a:t>
          </a:r>
        </a:p>
      </dgm:t>
    </dgm:pt>
    <dgm:pt modelId="{8EB7B7F2-D0BB-4250-9115-1B550DFA3FD3}" type="parTrans" cxnId="{58587CAA-A711-4BB1-ABC3-1481392F6A5A}">
      <dgm:prSet/>
      <dgm:spPr/>
      <dgm:t>
        <a:bodyPr/>
        <a:lstStyle/>
        <a:p>
          <a:endParaRPr lang="en-US"/>
        </a:p>
      </dgm:t>
    </dgm:pt>
    <dgm:pt modelId="{BD33473D-BAC8-454C-A9B2-E9538FD604BC}" type="sibTrans" cxnId="{58587CAA-A711-4BB1-ABC3-1481392F6A5A}">
      <dgm:prSet/>
      <dgm:spPr/>
      <dgm:t>
        <a:bodyPr/>
        <a:lstStyle/>
        <a:p>
          <a:endParaRPr lang="en-US"/>
        </a:p>
      </dgm:t>
    </dgm:pt>
    <dgm:pt modelId="{3BD3F664-3767-4649-A343-5242945F837A}">
      <dgm:prSet/>
      <dgm:spPr/>
      <dgm:t>
        <a:bodyPr/>
        <a:lstStyle/>
        <a:p>
          <a:r>
            <a:rPr lang="en-US"/>
            <a:t>Continued efforts in reducing variable costs</a:t>
          </a:r>
        </a:p>
      </dgm:t>
    </dgm:pt>
    <dgm:pt modelId="{A2D25051-E070-42F9-A3B3-2C64E27717BC}" type="parTrans" cxnId="{E6914335-61F0-43EB-B537-344E5698F415}">
      <dgm:prSet/>
      <dgm:spPr/>
      <dgm:t>
        <a:bodyPr/>
        <a:lstStyle/>
        <a:p>
          <a:endParaRPr lang="en-US"/>
        </a:p>
      </dgm:t>
    </dgm:pt>
    <dgm:pt modelId="{1CB44E5D-193B-442B-A244-5AB500537482}" type="sibTrans" cxnId="{E6914335-61F0-43EB-B537-344E5698F415}">
      <dgm:prSet/>
      <dgm:spPr/>
      <dgm:t>
        <a:bodyPr/>
        <a:lstStyle/>
        <a:p>
          <a:endParaRPr lang="en-US"/>
        </a:p>
      </dgm:t>
    </dgm:pt>
    <dgm:pt modelId="{1B1970AD-228D-43C7-A922-E35E65CB39E4}">
      <dgm:prSet/>
      <dgm:spPr/>
      <dgm:t>
        <a:bodyPr/>
        <a:lstStyle/>
        <a:p>
          <a:r>
            <a:rPr lang="en-US" dirty="0"/>
            <a:t>Overall expenses are slightly lower than the 2022 budget </a:t>
          </a:r>
        </a:p>
      </dgm:t>
    </dgm:pt>
    <dgm:pt modelId="{BA15B0C2-5BA1-4452-96A4-1FDE40220D9B}" type="parTrans" cxnId="{35535BBB-E1A4-4495-87F4-618FFAD885D2}">
      <dgm:prSet/>
      <dgm:spPr/>
      <dgm:t>
        <a:bodyPr/>
        <a:lstStyle/>
        <a:p>
          <a:endParaRPr lang="en-US"/>
        </a:p>
      </dgm:t>
    </dgm:pt>
    <dgm:pt modelId="{817D8ACB-93A9-4462-A298-A8E41228F570}" type="sibTrans" cxnId="{35535BBB-E1A4-4495-87F4-618FFAD885D2}">
      <dgm:prSet/>
      <dgm:spPr/>
      <dgm:t>
        <a:bodyPr/>
        <a:lstStyle/>
        <a:p>
          <a:endParaRPr lang="en-US"/>
        </a:p>
      </dgm:t>
    </dgm:pt>
    <dgm:pt modelId="{43026463-2195-4BF0-91BD-23FAF8F258C5}" type="pres">
      <dgm:prSet presAssocID="{231D7D85-6B64-49B0-9388-2E37EBBCE82C}" presName="linear" presStyleCnt="0">
        <dgm:presLayoutVars>
          <dgm:dir/>
          <dgm:animLvl val="lvl"/>
          <dgm:resizeHandles val="exact"/>
        </dgm:presLayoutVars>
      </dgm:prSet>
      <dgm:spPr/>
    </dgm:pt>
    <dgm:pt modelId="{4538C012-3546-4D63-A422-9C7D0408396E}" type="pres">
      <dgm:prSet presAssocID="{2D31DC18-8A23-4819-AAE1-3B4BEA763B7C}" presName="parentLin" presStyleCnt="0"/>
      <dgm:spPr/>
    </dgm:pt>
    <dgm:pt modelId="{21756ADE-689E-4AC9-9801-806307A76A83}" type="pres">
      <dgm:prSet presAssocID="{2D31DC18-8A23-4819-AAE1-3B4BEA763B7C}" presName="parentLeftMargin" presStyleLbl="node1" presStyleIdx="0" presStyleCnt="3"/>
      <dgm:spPr/>
    </dgm:pt>
    <dgm:pt modelId="{3AC253AA-FA97-40A7-B3D9-DF55B31AB52C}" type="pres">
      <dgm:prSet presAssocID="{2D31DC18-8A23-4819-AAE1-3B4BEA763B7C}" presName="parentText" presStyleLbl="node1" presStyleIdx="0" presStyleCnt="3">
        <dgm:presLayoutVars>
          <dgm:chMax val="0"/>
          <dgm:bulletEnabled val="1"/>
        </dgm:presLayoutVars>
      </dgm:prSet>
      <dgm:spPr/>
    </dgm:pt>
    <dgm:pt modelId="{039B1DAE-F9D3-45BA-A393-F3CF9A8D316A}" type="pres">
      <dgm:prSet presAssocID="{2D31DC18-8A23-4819-AAE1-3B4BEA763B7C}" presName="negativeSpace" presStyleCnt="0"/>
      <dgm:spPr/>
    </dgm:pt>
    <dgm:pt modelId="{6D8B9562-A101-4B8E-AC6A-6D0CA554EE71}" type="pres">
      <dgm:prSet presAssocID="{2D31DC18-8A23-4819-AAE1-3B4BEA763B7C}" presName="childText" presStyleLbl="conFgAcc1" presStyleIdx="0" presStyleCnt="3">
        <dgm:presLayoutVars>
          <dgm:bulletEnabled val="1"/>
        </dgm:presLayoutVars>
      </dgm:prSet>
      <dgm:spPr/>
    </dgm:pt>
    <dgm:pt modelId="{A3D90C1F-FD9D-4842-8022-734F72269395}" type="pres">
      <dgm:prSet presAssocID="{19DD8D25-8394-4EC9-A2A0-0F7EEE8AE95A}" presName="spaceBetweenRectangles" presStyleCnt="0"/>
      <dgm:spPr/>
    </dgm:pt>
    <dgm:pt modelId="{4D68E744-2EDD-4505-B86E-5E53D2A1DF2A}" type="pres">
      <dgm:prSet presAssocID="{0B2A4F1D-3755-4186-B421-A657F430895F}" presName="parentLin" presStyleCnt="0"/>
      <dgm:spPr/>
    </dgm:pt>
    <dgm:pt modelId="{76239C69-F0AB-438C-87E9-65F5BC753EAD}" type="pres">
      <dgm:prSet presAssocID="{0B2A4F1D-3755-4186-B421-A657F430895F}" presName="parentLeftMargin" presStyleLbl="node1" presStyleIdx="0" presStyleCnt="3"/>
      <dgm:spPr/>
    </dgm:pt>
    <dgm:pt modelId="{D7469752-8149-42B7-B00B-7930CAC98B13}" type="pres">
      <dgm:prSet presAssocID="{0B2A4F1D-3755-4186-B421-A657F430895F}" presName="parentText" presStyleLbl="node1" presStyleIdx="1" presStyleCnt="3">
        <dgm:presLayoutVars>
          <dgm:chMax val="0"/>
          <dgm:bulletEnabled val="1"/>
        </dgm:presLayoutVars>
      </dgm:prSet>
      <dgm:spPr/>
    </dgm:pt>
    <dgm:pt modelId="{7C7B5B51-E8BB-4074-86C5-2181530A052A}" type="pres">
      <dgm:prSet presAssocID="{0B2A4F1D-3755-4186-B421-A657F430895F}" presName="negativeSpace" presStyleCnt="0"/>
      <dgm:spPr/>
    </dgm:pt>
    <dgm:pt modelId="{0C3A8197-B424-4272-85C6-10E0E26C903D}" type="pres">
      <dgm:prSet presAssocID="{0B2A4F1D-3755-4186-B421-A657F430895F}" presName="childText" presStyleLbl="conFgAcc1" presStyleIdx="1" presStyleCnt="3">
        <dgm:presLayoutVars>
          <dgm:bulletEnabled val="1"/>
        </dgm:presLayoutVars>
      </dgm:prSet>
      <dgm:spPr/>
    </dgm:pt>
    <dgm:pt modelId="{0C8CC0EC-F809-4762-A13A-55F08973E1B4}" type="pres">
      <dgm:prSet presAssocID="{70FB9B40-B29B-4DFD-854E-71705DF3B654}" presName="spaceBetweenRectangles" presStyleCnt="0"/>
      <dgm:spPr/>
    </dgm:pt>
    <dgm:pt modelId="{C2871147-E9CA-4D08-9F90-38EA2B37FDB2}" type="pres">
      <dgm:prSet presAssocID="{F8AF3EA3-57C6-40BE-9D54-1FD61B19172B}" presName="parentLin" presStyleCnt="0"/>
      <dgm:spPr/>
    </dgm:pt>
    <dgm:pt modelId="{17632193-BCF8-4C70-B96E-8259E6449FA0}" type="pres">
      <dgm:prSet presAssocID="{F8AF3EA3-57C6-40BE-9D54-1FD61B19172B}" presName="parentLeftMargin" presStyleLbl="node1" presStyleIdx="1" presStyleCnt="3"/>
      <dgm:spPr/>
    </dgm:pt>
    <dgm:pt modelId="{DF33CD08-66C5-4BE7-86B8-D97590307C2A}" type="pres">
      <dgm:prSet presAssocID="{F8AF3EA3-57C6-40BE-9D54-1FD61B19172B}" presName="parentText" presStyleLbl="node1" presStyleIdx="2" presStyleCnt="3">
        <dgm:presLayoutVars>
          <dgm:chMax val="0"/>
          <dgm:bulletEnabled val="1"/>
        </dgm:presLayoutVars>
      </dgm:prSet>
      <dgm:spPr/>
    </dgm:pt>
    <dgm:pt modelId="{46781CE5-CBBF-4A51-AF23-76047641198E}" type="pres">
      <dgm:prSet presAssocID="{F8AF3EA3-57C6-40BE-9D54-1FD61B19172B}" presName="negativeSpace" presStyleCnt="0"/>
      <dgm:spPr/>
    </dgm:pt>
    <dgm:pt modelId="{8DDFD5A8-7448-4247-8393-C09E6D2F2FC2}" type="pres">
      <dgm:prSet presAssocID="{F8AF3EA3-57C6-40BE-9D54-1FD61B19172B}" presName="childText" presStyleLbl="conFgAcc1" presStyleIdx="2" presStyleCnt="3">
        <dgm:presLayoutVars>
          <dgm:bulletEnabled val="1"/>
        </dgm:presLayoutVars>
      </dgm:prSet>
      <dgm:spPr/>
    </dgm:pt>
  </dgm:ptLst>
  <dgm:cxnLst>
    <dgm:cxn modelId="{8266F425-924A-4CCE-8B62-5FA3369F4114}" type="presOf" srcId="{1B1970AD-228D-43C7-A922-E35E65CB39E4}" destId="{8DDFD5A8-7448-4247-8393-C09E6D2F2FC2}" srcOrd="0" destOrd="1" presId="urn:microsoft.com/office/officeart/2005/8/layout/list1"/>
    <dgm:cxn modelId="{C9E27827-DA59-48B5-889E-9F5A3730BAD6}" type="presOf" srcId="{F8AF3EA3-57C6-40BE-9D54-1FD61B19172B}" destId="{17632193-BCF8-4C70-B96E-8259E6449FA0}" srcOrd="0" destOrd="0" presId="urn:microsoft.com/office/officeart/2005/8/layout/list1"/>
    <dgm:cxn modelId="{642F8B28-7D0A-4137-A2CB-604240AFB925}" srcId="{0B2A4F1D-3755-4186-B421-A657F430895F}" destId="{06A524B9-27F0-49CD-834D-49A523BA3390}" srcOrd="1" destOrd="0" parTransId="{98550DD5-FB49-42A4-9ABB-0E7BB545EE76}" sibTransId="{BDC2EEF1-D501-4449-92B6-2BB5FDBCD4C5}"/>
    <dgm:cxn modelId="{DC107530-AF30-4331-8CD3-41D3470C87C9}" type="presOf" srcId="{3BD3F664-3767-4649-A343-5242945F837A}" destId="{8DDFD5A8-7448-4247-8393-C09E6D2F2FC2}" srcOrd="0" destOrd="0" presId="urn:microsoft.com/office/officeart/2005/8/layout/list1"/>
    <dgm:cxn modelId="{E6914335-61F0-43EB-B537-344E5698F415}" srcId="{F8AF3EA3-57C6-40BE-9D54-1FD61B19172B}" destId="{3BD3F664-3767-4649-A343-5242945F837A}" srcOrd="0" destOrd="0" parTransId="{A2D25051-E070-42F9-A3B3-2C64E27717BC}" sibTransId="{1CB44E5D-193B-442B-A244-5AB500537482}"/>
    <dgm:cxn modelId="{32E8D245-5BD7-4E5C-BEAD-B79C9BF4A313}" type="presOf" srcId="{231D7D85-6B64-49B0-9388-2E37EBBCE82C}" destId="{43026463-2195-4BF0-91BD-23FAF8F258C5}" srcOrd="0" destOrd="0" presId="urn:microsoft.com/office/officeart/2005/8/layout/list1"/>
    <dgm:cxn modelId="{32A0BB73-05D5-49CC-AAC1-EC300CF69E33}" type="presOf" srcId="{7BDF0AB3-CC59-4086-9213-3F34F5A98545}" destId="{0C3A8197-B424-4272-85C6-10E0E26C903D}" srcOrd="0" destOrd="0" presId="urn:microsoft.com/office/officeart/2005/8/layout/list1"/>
    <dgm:cxn modelId="{4CCFF677-C264-497F-84B7-60B1C54051A9}" srcId="{231D7D85-6B64-49B0-9388-2E37EBBCE82C}" destId="{0B2A4F1D-3755-4186-B421-A657F430895F}" srcOrd="1" destOrd="0" parTransId="{6B582ABA-CE2B-4637-8001-77CD72C2E357}" sibTransId="{70FB9B40-B29B-4DFD-854E-71705DF3B654}"/>
    <dgm:cxn modelId="{92A17578-1B94-4A47-B578-5C8D091B9B17}" type="presOf" srcId="{2D31DC18-8A23-4819-AAE1-3B4BEA763B7C}" destId="{21756ADE-689E-4AC9-9801-806307A76A83}" srcOrd="0" destOrd="0" presId="urn:microsoft.com/office/officeart/2005/8/layout/list1"/>
    <dgm:cxn modelId="{EA988A83-8680-4470-A953-F472587D441A}" type="presOf" srcId="{06A524B9-27F0-49CD-834D-49A523BA3390}" destId="{0C3A8197-B424-4272-85C6-10E0E26C903D}" srcOrd="0" destOrd="1" presId="urn:microsoft.com/office/officeart/2005/8/layout/list1"/>
    <dgm:cxn modelId="{58587CAA-A711-4BB1-ABC3-1481392F6A5A}" srcId="{231D7D85-6B64-49B0-9388-2E37EBBCE82C}" destId="{F8AF3EA3-57C6-40BE-9D54-1FD61B19172B}" srcOrd="2" destOrd="0" parTransId="{8EB7B7F2-D0BB-4250-9115-1B550DFA3FD3}" sibTransId="{BD33473D-BAC8-454C-A9B2-E9538FD604BC}"/>
    <dgm:cxn modelId="{3817D6B0-F8E9-41B7-A62A-2B19611E2B0A}" type="presOf" srcId="{0B2A4F1D-3755-4186-B421-A657F430895F}" destId="{D7469752-8149-42B7-B00B-7930CAC98B13}" srcOrd="1" destOrd="0" presId="urn:microsoft.com/office/officeart/2005/8/layout/list1"/>
    <dgm:cxn modelId="{5E4BF6B5-FDC8-43E4-B51B-54982DCB0DFC}" type="presOf" srcId="{0B2A4F1D-3755-4186-B421-A657F430895F}" destId="{76239C69-F0AB-438C-87E9-65F5BC753EAD}" srcOrd="0" destOrd="0" presId="urn:microsoft.com/office/officeart/2005/8/layout/list1"/>
    <dgm:cxn modelId="{35535BBB-E1A4-4495-87F4-618FFAD885D2}" srcId="{F8AF3EA3-57C6-40BE-9D54-1FD61B19172B}" destId="{1B1970AD-228D-43C7-A922-E35E65CB39E4}" srcOrd="1" destOrd="0" parTransId="{BA15B0C2-5BA1-4452-96A4-1FDE40220D9B}" sibTransId="{817D8ACB-93A9-4462-A298-A8E41228F570}"/>
    <dgm:cxn modelId="{F467F4C0-D9EE-4793-8E76-AE8A0D1D2DDF}" srcId="{231D7D85-6B64-49B0-9388-2E37EBBCE82C}" destId="{2D31DC18-8A23-4819-AAE1-3B4BEA763B7C}" srcOrd="0" destOrd="0" parTransId="{F7DA5A8C-6994-4D46-B4EF-1E9B72786DB8}" sibTransId="{19DD8D25-8394-4EC9-A2A0-0F7EEE8AE95A}"/>
    <dgm:cxn modelId="{E8C664EE-3055-4259-8265-C0A1C86E51B6}" type="presOf" srcId="{2D31DC18-8A23-4819-AAE1-3B4BEA763B7C}" destId="{3AC253AA-FA97-40A7-B3D9-DF55B31AB52C}" srcOrd="1" destOrd="0" presId="urn:microsoft.com/office/officeart/2005/8/layout/list1"/>
    <dgm:cxn modelId="{05943CF2-5ECD-4A77-AD7D-B3E1F834400F}" type="presOf" srcId="{F8AF3EA3-57C6-40BE-9D54-1FD61B19172B}" destId="{DF33CD08-66C5-4BE7-86B8-D97590307C2A}" srcOrd="1" destOrd="0" presId="urn:microsoft.com/office/officeart/2005/8/layout/list1"/>
    <dgm:cxn modelId="{64D649FF-0C7A-4F71-B011-7231026C9650}" srcId="{0B2A4F1D-3755-4186-B421-A657F430895F}" destId="{7BDF0AB3-CC59-4086-9213-3F34F5A98545}" srcOrd="0" destOrd="0" parTransId="{C687CED1-9B40-433A-AE0C-F9BCAF4ED4D9}" sibTransId="{02091BA7-A831-4584-B0A8-9984A57C875A}"/>
    <dgm:cxn modelId="{1AA50877-FC82-40C3-9906-EADFC4EE1B33}" type="presParOf" srcId="{43026463-2195-4BF0-91BD-23FAF8F258C5}" destId="{4538C012-3546-4D63-A422-9C7D0408396E}" srcOrd="0" destOrd="0" presId="urn:microsoft.com/office/officeart/2005/8/layout/list1"/>
    <dgm:cxn modelId="{6B590026-E208-43CC-A2B1-E680EA4486E2}" type="presParOf" srcId="{4538C012-3546-4D63-A422-9C7D0408396E}" destId="{21756ADE-689E-4AC9-9801-806307A76A83}" srcOrd="0" destOrd="0" presId="urn:microsoft.com/office/officeart/2005/8/layout/list1"/>
    <dgm:cxn modelId="{89444236-C611-4BA5-B2A4-F5AE0EA6701B}" type="presParOf" srcId="{4538C012-3546-4D63-A422-9C7D0408396E}" destId="{3AC253AA-FA97-40A7-B3D9-DF55B31AB52C}" srcOrd="1" destOrd="0" presId="urn:microsoft.com/office/officeart/2005/8/layout/list1"/>
    <dgm:cxn modelId="{CE5F8E8D-544B-4560-9FEB-2748580EA1E8}" type="presParOf" srcId="{43026463-2195-4BF0-91BD-23FAF8F258C5}" destId="{039B1DAE-F9D3-45BA-A393-F3CF9A8D316A}" srcOrd="1" destOrd="0" presId="urn:microsoft.com/office/officeart/2005/8/layout/list1"/>
    <dgm:cxn modelId="{2EBC04FF-EDC7-410A-9B38-8BFD4E82CE46}" type="presParOf" srcId="{43026463-2195-4BF0-91BD-23FAF8F258C5}" destId="{6D8B9562-A101-4B8E-AC6A-6D0CA554EE71}" srcOrd="2" destOrd="0" presId="urn:microsoft.com/office/officeart/2005/8/layout/list1"/>
    <dgm:cxn modelId="{9680D884-94C2-464E-91CA-9F47CD2C8FE5}" type="presParOf" srcId="{43026463-2195-4BF0-91BD-23FAF8F258C5}" destId="{A3D90C1F-FD9D-4842-8022-734F72269395}" srcOrd="3" destOrd="0" presId="urn:microsoft.com/office/officeart/2005/8/layout/list1"/>
    <dgm:cxn modelId="{1E79C5A8-4C3D-45F1-AB99-B758684ECCA1}" type="presParOf" srcId="{43026463-2195-4BF0-91BD-23FAF8F258C5}" destId="{4D68E744-2EDD-4505-B86E-5E53D2A1DF2A}" srcOrd="4" destOrd="0" presId="urn:microsoft.com/office/officeart/2005/8/layout/list1"/>
    <dgm:cxn modelId="{703C1A0F-D4CB-4354-B49B-2A3A565068F8}" type="presParOf" srcId="{4D68E744-2EDD-4505-B86E-5E53D2A1DF2A}" destId="{76239C69-F0AB-438C-87E9-65F5BC753EAD}" srcOrd="0" destOrd="0" presId="urn:microsoft.com/office/officeart/2005/8/layout/list1"/>
    <dgm:cxn modelId="{D0B49F1D-6B5F-458E-BA65-6D0C80529946}" type="presParOf" srcId="{4D68E744-2EDD-4505-B86E-5E53D2A1DF2A}" destId="{D7469752-8149-42B7-B00B-7930CAC98B13}" srcOrd="1" destOrd="0" presId="urn:microsoft.com/office/officeart/2005/8/layout/list1"/>
    <dgm:cxn modelId="{414BCA75-2124-4F76-A600-3D44310966F9}" type="presParOf" srcId="{43026463-2195-4BF0-91BD-23FAF8F258C5}" destId="{7C7B5B51-E8BB-4074-86C5-2181530A052A}" srcOrd="5" destOrd="0" presId="urn:microsoft.com/office/officeart/2005/8/layout/list1"/>
    <dgm:cxn modelId="{78E214BD-5537-47F4-AA7C-EFA9838789A9}" type="presParOf" srcId="{43026463-2195-4BF0-91BD-23FAF8F258C5}" destId="{0C3A8197-B424-4272-85C6-10E0E26C903D}" srcOrd="6" destOrd="0" presId="urn:microsoft.com/office/officeart/2005/8/layout/list1"/>
    <dgm:cxn modelId="{5CA61942-97A4-4439-81FE-46E4A2BD37A9}" type="presParOf" srcId="{43026463-2195-4BF0-91BD-23FAF8F258C5}" destId="{0C8CC0EC-F809-4762-A13A-55F08973E1B4}" srcOrd="7" destOrd="0" presId="urn:microsoft.com/office/officeart/2005/8/layout/list1"/>
    <dgm:cxn modelId="{7097E95A-5855-4F84-AE97-AF3B602A0D63}" type="presParOf" srcId="{43026463-2195-4BF0-91BD-23FAF8F258C5}" destId="{C2871147-E9CA-4D08-9F90-38EA2B37FDB2}" srcOrd="8" destOrd="0" presId="urn:microsoft.com/office/officeart/2005/8/layout/list1"/>
    <dgm:cxn modelId="{94DA30DA-98C6-484C-8401-F7CB1F65B5AE}" type="presParOf" srcId="{C2871147-E9CA-4D08-9F90-38EA2B37FDB2}" destId="{17632193-BCF8-4C70-B96E-8259E6449FA0}" srcOrd="0" destOrd="0" presId="urn:microsoft.com/office/officeart/2005/8/layout/list1"/>
    <dgm:cxn modelId="{95FAB7AC-4C05-4681-805A-A824BA3BCE89}" type="presParOf" srcId="{C2871147-E9CA-4D08-9F90-38EA2B37FDB2}" destId="{DF33CD08-66C5-4BE7-86B8-D97590307C2A}" srcOrd="1" destOrd="0" presId="urn:microsoft.com/office/officeart/2005/8/layout/list1"/>
    <dgm:cxn modelId="{969829AA-BCDF-4745-865A-5A72B231E438}" type="presParOf" srcId="{43026463-2195-4BF0-91BD-23FAF8F258C5}" destId="{46781CE5-CBBF-4A51-AF23-76047641198E}" srcOrd="9" destOrd="0" presId="urn:microsoft.com/office/officeart/2005/8/layout/list1"/>
    <dgm:cxn modelId="{232D372D-1208-4468-8906-3F5726A197E6}" type="presParOf" srcId="{43026463-2195-4BF0-91BD-23FAF8F258C5}" destId="{8DDFD5A8-7448-4247-8393-C09E6D2F2F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C70BF7-77D1-46A2-AC4A-2A5528B04D2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A8BA1A0-9142-49E0-926B-203933A1D4F5}">
      <dgm:prSet/>
      <dgm:spPr/>
      <dgm:t>
        <a:bodyPr/>
        <a:lstStyle/>
        <a:p>
          <a:r>
            <a:rPr lang="en-US">
              <a:latin typeface="Arial" panose="020B0604020202020204" pitchFamily="34" charset="0"/>
              <a:cs typeface="Arial" panose="020B0604020202020204" pitchFamily="34" charset="0"/>
            </a:rPr>
            <a:t>Electronic Group Transformation</a:t>
          </a:r>
        </a:p>
      </dgm:t>
    </dgm:pt>
    <dgm:pt modelId="{9C2F4548-18DC-4331-8BAD-843EA4B4D186}" type="parTrans" cxnId="{3DCFC61F-0811-4B62-91DB-26E8650D0D68}">
      <dgm:prSet/>
      <dgm:spPr/>
      <dgm:t>
        <a:bodyPr/>
        <a:lstStyle/>
        <a:p>
          <a:endParaRPr lang="en-US" sz="1800">
            <a:latin typeface="Arial" panose="020B0604020202020204" pitchFamily="34" charset="0"/>
            <a:cs typeface="Arial" panose="020B0604020202020204" pitchFamily="34" charset="0"/>
          </a:endParaRPr>
        </a:p>
      </dgm:t>
    </dgm:pt>
    <dgm:pt modelId="{38C32956-C005-4FAF-A6E5-7D8EB26EB3C6}" type="sibTrans" cxnId="{3DCFC61F-0811-4B62-91DB-26E8650D0D68}">
      <dgm:prSet/>
      <dgm:spPr/>
      <dgm:t>
        <a:bodyPr/>
        <a:lstStyle/>
        <a:p>
          <a:endParaRPr lang="en-US">
            <a:latin typeface="Arial" panose="020B0604020202020204" pitchFamily="34" charset="0"/>
            <a:cs typeface="Arial" panose="020B0604020202020204" pitchFamily="34" charset="0"/>
          </a:endParaRPr>
        </a:p>
      </dgm:t>
    </dgm:pt>
    <dgm:pt modelId="{535A62B4-96B5-4B64-B3E2-B37F44BEBE49}">
      <dgm:prSet/>
      <dgm:spPr/>
      <dgm:t>
        <a:bodyPr/>
        <a:lstStyle/>
        <a:p>
          <a:r>
            <a:rPr lang="en-US" i="1" dirty="0">
              <a:latin typeface="Arial" panose="020B0604020202020204" pitchFamily="34" charset="0"/>
              <a:cs typeface="Arial" panose="020B0604020202020204" pitchFamily="34" charset="0"/>
            </a:rPr>
            <a:t>Mobile App </a:t>
          </a:r>
          <a:r>
            <a:rPr lang="en-US" dirty="0">
              <a:latin typeface="Arial" panose="020B0604020202020204" pitchFamily="34" charset="0"/>
              <a:cs typeface="Arial" panose="020B0604020202020204" pitchFamily="34" charset="0"/>
            </a:rPr>
            <a:t>Upgrade</a:t>
          </a:r>
        </a:p>
      </dgm:t>
    </dgm:pt>
    <dgm:pt modelId="{A1B85273-88EB-4A07-9674-E7BE5C623E4C}" type="parTrans" cxnId="{04BD64A0-6F42-4A32-AE56-7225E36945B7}">
      <dgm:prSet/>
      <dgm:spPr/>
      <dgm:t>
        <a:bodyPr/>
        <a:lstStyle/>
        <a:p>
          <a:endParaRPr lang="en-US" sz="1800">
            <a:latin typeface="Arial" panose="020B0604020202020204" pitchFamily="34" charset="0"/>
            <a:cs typeface="Arial" panose="020B0604020202020204" pitchFamily="34" charset="0"/>
          </a:endParaRPr>
        </a:p>
      </dgm:t>
    </dgm:pt>
    <dgm:pt modelId="{BF235687-F9E6-423C-A692-AF7F02EC9F6F}" type="sibTrans" cxnId="{04BD64A0-6F42-4A32-AE56-7225E36945B7}">
      <dgm:prSet/>
      <dgm:spPr/>
      <dgm:t>
        <a:bodyPr/>
        <a:lstStyle/>
        <a:p>
          <a:endParaRPr lang="en-US">
            <a:latin typeface="Arial" panose="020B0604020202020204" pitchFamily="34" charset="0"/>
            <a:cs typeface="Arial" panose="020B0604020202020204" pitchFamily="34" charset="0"/>
          </a:endParaRPr>
        </a:p>
      </dgm:t>
    </dgm:pt>
    <dgm:pt modelId="{B127D6FF-0804-459B-BE16-86D2CC4D9182}">
      <dgm:prSet/>
      <dgm:spPr/>
      <dgm:t>
        <a:bodyPr/>
        <a:lstStyle/>
        <a:p>
          <a:r>
            <a:rPr lang="en-US">
              <a:latin typeface="Arial" panose="020B0604020202020204" pitchFamily="34" charset="0"/>
              <a:cs typeface="Arial" panose="020B0604020202020204" pitchFamily="34" charset="0"/>
            </a:rPr>
            <a:t>International Structures Meetings</a:t>
          </a:r>
        </a:p>
      </dgm:t>
    </dgm:pt>
    <dgm:pt modelId="{03B83C57-9612-4459-BC11-B20224CC1C9B}" type="parTrans" cxnId="{DDAC75B3-87D0-450B-BDC5-7B57352A5A0A}">
      <dgm:prSet/>
      <dgm:spPr/>
      <dgm:t>
        <a:bodyPr/>
        <a:lstStyle/>
        <a:p>
          <a:endParaRPr lang="en-US" sz="1800">
            <a:latin typeface="Arial" panose="020B0604020202020204" pitchFamily="34" charset="0"/>
            <a:cs typeface="Arial" panose="020B0604020202020204" pitchFamily="34" charset="0"/>
          </a:endParaRPr>
        </a:p>
      </dgm:t>
    </dgm:pt>
    <dgm:pt modelId="{43026DE3-D262-4BE2-8EED-505651E4E8EA}" type="sibTrans" cxnId="{DDAC75B3-87D0-450B-BDC5-7B57352A5A0A}">
      <dgm:prSet/>
      <dgm:spPr/>
      <dgm:t>
        <a:bodyPr/>
        <a:lstStyle/>
        <a:p>
          <a:endParaRPr lang="en-US">
            <a:latin typeface="Arial" panose="020B0604020202020204" pitchFamily="34" charset="0"/>
            <a:cs typeface="Arial" panose="020B0604020202020204" pitchFamily="34" charset="0"/>
          </a:endParaRPr>
        </a:p>
      </dgm:t>
    </dgm:pt>
    <dgm:pt modelId="{E8D942DD-BE6B-4D3F-AB05-6F0CAEEEB0BC}">
      <dgm:prSet/>
      <dgm:spPr/>
      <dgm:t>
        <a:bodyPr/>
        <a:lstStyle/>
        <a:p>
          <a:r>
            <a:rPr lang="en-US">
              <a:latin typeface="Arial" panose="020B0604020202020204" pitchFamily="34" charset="0"/>
              <a:cs typeface="Arial" panose="020B0604020202020204" pitchFamily="34" charset="0"/>
            </a:rPr>
            <a:t>2023 International Convention </a:t>
          </a:r>
        </a:p>
      </dgm:t>
    </dgm:pt>
    <dgm:pt modelId="{0D4C68D3-6648-47E5-92D5-1212ACD8DC8D}" type="parTrans" cxnId="{ADCCCCA7-161F-4DC7-A8AB-93A91CDB2B1C}">
      <dgm:prSet/>
      <dgm:spPr/>
      <dgm:t>
        <a:bodyPr/>
        <a:lstStyle/>
        <a:p>
          <a:endParaRPr lang="en-US" sz="1800">
            <a:latin typeface="Arial" panose="020B0604020202020204" pitchFamily="34" charset="0"/>
            <a:cs typeface="Arial" panose="020B0604020202020204" pitchFamily="34" charset="0"/>
          </a:endParaRPr>
        </a:p>
      </dgm:t>
    </dgm:pt>
    <dgm:pt modelId="{BB5180B5-F309-4E1F-BAFD-F7C3A9A2271C}" type="sibTrans" cxnId="{ADCCCCA7-161F-4DC7-A8AB-93A91CDB2B1C}">
      <dgm:prSet/>
      <dgm:spPr/>
      <dgm:t>
        <a:bodyPr/>
        <a:lstStyle/>
        <a:p>
          <a:endParaRPr lang="en-US">
            <a:latin typeface="Arial" panose="020B0604020202020204" pitchFamily="34" charset="0"/>
            <a:cs typeface="Arial" panose="020B0604020202020204" pitchFamily="34" charset="0"/>
          </a:endParaRPr>
        </a:p>
      </dgm:t>
    </dgm:pt>
    <dgm:pt modelId="{16D430BF-1EDD-454F-8051-BD2840413456}" type="pres">
      <dgm:prSet presAssocID="{43C70BF7-77D1-46A2-AC4A-2A5528B04D27}" presName="linear" presStyleCnt="0">
        <dgm:presLayoutVars>
          <dgm:animLvl val="lvl"/>
          <dgm:resizeHandles val="exact"/>
        </dgm:presLayoutVars>
      </dgm:prSet>
      <dgm:spPr/>
    </dgm:pt>
    <dgm:pt modelId="{6B90E927-F0EA-418E-A25C-B4F921DA482F}" type="pres">
      <dgm:prSet presAssocID="{9A8BA1A0-9142-49E0-926B-203933A1D4F5}" presName="parentText" presStyleLbl="node1" presStyleIdx="0" presStyleCnt="4">
        <dgm:presLayoutVars>
          <dgm:chMax val="0"/>
          <dgm:bulletEnabled val="1"/>
        </dgm:presLayoutVars>
      </dgm:prSet>
      <dgm:spPr/>
    </dgm:pt>
    <dgm:pt modelId="{0178CA55-0C6B-4B45-A7BB-498B9880D9E3}" type="pres">
      <dgm:prSet presAssocID="{38C32956-C005-4FAF-A6E5-7D8EB26EB3C6}" presName="spacer" presStyleCnt="0"/>
      <dgm:spPr/>
    </dgm:pt>
    <dgm:pt modelId="{5005D813-3415-4DC3-B8D6-09E3C8A90644}" type="pres">
      <dgm:prSet presAssocID="{535A62B4-96B5-4B64-B3E2-B37F44BEBE49}" presName="parentText" presStyleLbl="node1" presStyleIdx="1" presStyleCnt="4">
        <dgm:presLayoutVars>
          <dgm:chMax val="0"/>
          <dgm:bulletEnabled val="1"/>
        </dgm:presLayoutVars>
      </dgm:prSet>
      <dgm:spPr/>
    </dgm:pt>
    <dgm:pt modelId="{5007DD94-AD36-4704-8AEE-DCCD58EB77FF}" type="pres">
      <dgm:prSet presAssocID="{BF235687-F9E6-423C-A692-AF7F02EC9F6F}" presName="spacer" presStyleCnt="0"/>
      <dgm:spPr/>
    </dgm:pt>
    <dgm:pt modelId="{4CC28C23-E86C-49A3-A5DE-9F790D769143}" type="pres">
      <dgm:prSet presAssocID="{B127D6FF-0804-459B-BE16-86D2CC4D9182}" presName="parentText" presStyleLbl="node1" presStyleIdx="2" presStyleCnt="4">
        <dgm:presLayoutVars>
          <dgm:chMax val="0"/>
          <dgm:bulletEnabled val="1"/>
        </dgm:presLayoutVars>
      </dgm:prSet>
      <dgm:spPr/>
    </dgm:pt>
    <dgm:pt modelId="{C3E9E6B3-CFE8-4ECC-9760-9F68EDA8CEBF}" type="pres">
      <dgm:prSet presAssocID="{43026DE3-D262-4BE2-8EED-505651E4E8EA}" presName="spacer" presStyleCnt="0"/>
      <dgm:spPr/>
    </dgm:pt>
    <dgm:pt modelId="{F706A192-05B9-4B82-A40F-F1C86EB99F53}" type="pres">
      <dgm:prSet presAssocID="{E8D942DD-BE6B-4D3F-AB05-6F0CAEEEB0BC}" presName="parentText" presStyleLbl="node1" presStyleIdx="3" presStyleCnt="4">
        <dgm:presLayoutVars>
          <dgm:chMax val="0"/>
          <dgm:bulletEnabled val="1"/>
        </dgm:presLayoutVars>
      </dgm:prSet>
      <dgm:spPr/>
    </dgm:pt>
  </dgm:ptLst>
  <dgm:cxnLst>
    <dgm:cxn modelId="{3DCFC61F-0811-4B62-91DB-26E8650D0D68}" srcId="{43C70BF7-77D1-46A2-AC4A-2A5528B04D27}" destId="{9A8BA1A0-9142-49E0-926B-203933A1D4F5}" srcOrd="0" destOrd="0" parTransId="{9C2F4548-18DC-4331-8BAD-843EA4B4D186}" sibTransId="{38C32956-C005-4FAF-A6E5-7D8EB26EB3C6}"/>
    <dgm:cxn modelId="{58B46C22-CF48-44E1-82DF-50E1EA7878F1}" type="presOf" srcId="{9A8BA1A0-9142-49E0-926B-203933A1D4F5}" destId="{6B90E927-F0EA-418E-A25C-B4F921DA482F}" srcOrd="0" destOrd="0" presId="urn:microsoft.com/office/officeart/2005/8/layout/vList2"/>
    <dgm:cxn modelId="{E96FD65F-6A9B-4D8F-9478-34FE68C514C1}" type="presOf" srcId="{E8D942DD-BE6B-4D3F-AB05-6F0CAEEEB0BC}" destId="{F706A192-05B9-4B82-A40F-F1C86EB99F53}" srcOrd="0" destOrd="0" presId="urn:microsoft.com/office/officeart/2005/8/layout/vList2"/>
    <dgm:cxn modelId="{4315D564-4CE0-4CCD-AD38-25CECC7E24D5}" type="presOf" srcId="{535A62B4-96B5-4B64-B3E2-B37F44BEBE49}" destId="{5005D813-3415-4DC3-B8D6-09E3C8A90644}" srcOrd="0" destOrd="0" presId="urn:microsoft.com/office/officeart/2005/8/layout/vList2"/>
    <dgm:cxn modelId="{04BD64A0-6F42-4A32-AE56-7225E36945B7}" srcId="{43C70BF7-77D1-46A2-AC4A-2A5528B04D27}" destId="{535A62B4-96B5-4B64-B3E2-B37F44BEBE49}" srcOrd="1" destOrd="0" parTransId="{A1B85273-88EB-4A07-9674-E7BE5C623E4C}" sibTransId="{BF235687-F9E6-423C-A692-AF7F02EC9F6F}"/>
    <dgm:cxn modelId="{ADCCCCA7-161F-4DC7-A8AB-93A91CDB2B1C}" srcId="{43C70BF7-77D1-46A2-AC4A-2A5528B04D27}" destId="{E8D942DD-BE6B-4D3F-AB05-6F0CAEEEB0BC}" srcOrd="3" destOrd="0" parTransId="{0D4C68D3-6648-47E5-92D5-1212ACD8DC8D}" sibTransId="{BB5180B5-F309-4E1F-BAFD-F7C3A9A2271C}"/>
    <dgm:cxn modelId="{32E2D2A9-4B7B-49E6-8E76-5D69D07E6930}" type="presOf" srcId="{43C70BF7-77D1-46A2-AC4A-2A5528B04D27}" destId="{16D430BF-1EDD-454F-8051-BD2840413456}" srcOrd="0" destOrd="0" presId="urn:microsoft.com/office/officeart/2005/8/layout/vList2"/>
    <dgm:cxn modelId="{202CB0AF-9941-4EF1-9CA7-0B6A0EDDDE9E}" type="presOf" srcId="{B127D6FF-0804-459B-BE16-86D2CC4D9182}" destId="{4CC28C23-E86C-49A3-A5DE-9F790D769143}" srcOrd="0" destOrd="0" presId="urn:microsoft.com/office/officeart/2005/8/layout/vList2"/>
    <dgm:cxn modelId="{DDAC75B3-87D0-450B-BDC5-7B57352A5A0A}" srcId="{43C70BF7-77D1-46A2-AC4A-2A5528B04D27}" destId="{B127D6FF-0804-459B-BE16-86D2CC4D9182}" srcOrd="2" destOrd="0" parTransId="{03B83C57-9612-4459-BC11-B20224CC1C9B}" sibTransId="{43026DE3-D262-4BE2-8EED-505651E4E8EA}"/>
    <dgm:cxn modelId="{78895356-C2D4-4BE9-9F1B-50831B12209D}" type="presParOf" srcId="{16D430BF-1EDD-454F-8051-BD2840413456}" destId="{6B90E927-F0EA-418E-A25C-B4F921DA482F}" srcOrd="0" destOrd="0" presId="urn:microsoft.com/office/officeart/2005/8/layout/vList2"/>
    <dgm:cxn modelId="{5859DF20-1A30-47D1-ACE9-6559788FCCD9}" type="presParOf" srcId="{16D430BF-1EDD-454F-8051-BD2840413456}" destId="{0178CA55-0C6B-4B45-A7BB-498B9880D9E3}" srcOrd="1" destOrd="0" presId="urn:microsoft.com/office/officeart/2005/8/layout/vList2"/>
    <dgm:cxn modelId="{7CB6D2AC-7A98-4322-ABF5-E1880E3FC04A}" type="presParOf" srcId="{16D430BF-1EDD-454F-8051-BD2840413456}" destId="{5005D813-3415-4DC3-B8D6-09E3C8A90644}" srcOrd="2" destOrd="0" presId="urn:microsoft.com/office/officeart/2005/8/layout/vList2"/>
    <dgm:cxn modelId="{F6736E39-903B-40BB-AD07-10AEB479F493}" type="presParOf" srcId="{16D430BF-1EDD-454F-8051-BD2840413456}" destId="{5007DD94-AD36-4704-8AEE-DCCD58EB77FF}" srcOrd="3" destOrd="0" presId="urn:microsoft.com/office/officeart/2005/8/layout/vList2"/>
    <dgm:cxn modelId="{A97099A0-0770-455A-9DDA-EDDBE273281B}" type="presParOf" srcId="{16D430BF-1EDD-454F-8051-BD2840413456}" destId="{4CC28C23-E86C-49A3-A5DE-9F790D769143}" srcOrd="4" destOrd="0" presId="urn:microsoft.com/office/officeart/2005/8/layout/vList2"/>
    <dgm:cxn modelId="{68A51096-25C5-40C4-B172-9054F4246155}" type="presParOf" srcId="{16D430BF-1EDD-454F-8051-BD2840413456}" destId="{C3E9E6B3-CFE8-4ECC-9760-9F68EDA8CEBF}" srcOrd="5" destOrd="0" presId="urn:microsoft.com/office/officeart/2005/8/layout/vList2"/>
    <dgm:cxn modelId="{03BAB49B-9113-4894-A8A8-6B19A3932982}" type="presParOf" srcId="{16D430BF-1EDD-454F-8051-BD2840413456}" destId="{F706A192-05B9-4B82-A40F-F1C86EB99F5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16C8A59-1888-42CF-9EEC-4C9D7C06631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F33F1E8-7F94-435F-AAED-D8AF19E09701}">
      <dgm:prSet phldrT="[Text]"/>
      <dgm:spPr/>
      <dgm:t>
        <a:bodyPr/>
        <a:lstStyle/>
        <a:p>
          <a:pPr>
            <a:lnSpc>
              <a:spcPct val="100000"/>
            </a:lnSpc>
          </a:pPr>
          <a:r>
            <a:rPr lang="en-US"/>
            <a:t>Building Occupancy</a:t>
          </a:r>
        </a:p>
      </dgm:t>
    </dgm:pt>
    <dgm:pt modelId="{E3827734-BEBF-4152-817A-DC56531720D6}" type="parTrans" cxnId="{0ACFFF96-6C95-40BA-B325-2316EB8E6B7B}">
      <dgm:prSet/>
      <dgm:spPr/>
      <dgm:t>
        <a:bodyPr/>
        <a:lstStyle/>
        <a:p>
          <a:endParaRPr lang="en-US"/>
        </a:p>
      </dgm:t>
    </dgm:pt>
    <dgm:pt modelId="{F74F25FF-5AD9-43FE-84FB-4DBE04CB26A0}" type="sibTrans" cxnId="{0ACFFF96-6C95-40BA-B325-2316EB8E6B7B}">
      <dgm:prSet/>
      <dgm:spPr/>
      <dgm:t>
        <a:bodyPr/>
        <a:lstStyle/>
        <a:p>
          <a:endParaRPr lang="en-US"/>
        </a:p>
      </dgm:t>
    </dgm:pt>
    <dgm:pt modelId="{8003E88E-02AB-4805-8CFE-A9DF819930BD}">
      <dgm:prSet/>
      <dgm:spPr/>
      <dgm:t>
        <a:bodyPr/>
        <a:lstStyle/>
        <a:p>
          <a:pPr>
            <a:lnSpc>
              <a:spcPct val="100000"/>
            </a:lnSpc>
          </a:pPr>
          <a:r>
            <a:rPr lang="en-US">
              <a:latin typeface="Arial" panose="020B0604020202020204" pitchFamily="34" charset="0"/>
              <a:cs typeface="Arial" panose="020B0604020202020204" pitchFamily="34" charset="0"/>
            </a:rPr>
            <a:t>$46,000 capital reserve transfer  not required</a:t>
          </a:r>
        </a:p>
      </dgm:t>
    </dgm:pt>
    <dgm:pt modelId="{6E0A6059-6440-4D41-9F02-BBB200B39ABF}" type="parTrans" cxnId="{54B26F8E-0170-40E0-91F9-CE6F71F42E33}">
      <dgm:prSet/>
      <dgm:spPr/>
      <dgm:t>
        <a:bodyPr/>
        <a:lstStyle/>
        <a:p>
          <a:endParaRPr lang="en-US"/>
        </a:p>
      </dgm:t>
    </dgm:pt>
    <dgm:pt modelId="{899193FC-9565-4813-9263-EAFC2B0F0FBC}" type="sibTrans" cxnId="{54B26F8E-0170-40E0-91F9-CE6F71F42E33}">
      <dgm:prSet/>
      <dgm:spPr/>
      <dgm:t>
        <a:bodyPr/>
        <a:lstStyle/>
        <a:p>
          <a:endParaRPr lang="en-US"/>
        </a:p>
      </dgm:t>
    </dgm:pt>
    <dgm:pt modelId="{2D33D655-2479-4568-8D21-195F44FF4116}">
      <dgm:prSet phldrT="[Text]"/>
      <dgm:spPr/>
      <dgm:t>
        <a:bodyPr/>
        <a:lstStyle/>
        <a:p>
          <a:pPr>
            <a:lnSpc>
              <a:spcPct val="100000"/>
            </a:lnSpc>
          </a:pPr>
          <a:r>
            <a:rPr lang="en-US">
              <a:latin typeface="Arial" panose="020B0604020202020204" pitchFamily="34" charset="0"/>
              <a:cs typeface="Arial" panose="020B0604020202020204" pitchFamily="34" charset="0"/>
            </a:rPr>
            <a:t>Utilities, landscaping, insurance</a:t>
          </a:r>
        </a:p>
      </dgm:t>
    </dgm:pt>
    <dgm:pt modelId="{76F7C515-013F-47AD-B9F1-902AE8BE14F0}" type="parTrans" cxnId="{AFDF82ED-62CA-4611-8DF1-2F7161BAD2F7}">
      <dgm:prSet/>
      <dgm:spPr/>
      <dgm:t>
        <a:bodyPr/>
        <a:lstStyle/>
        <a:p>
          <a:endParaRPr lang="en-US"/>
        </a:p>
      </dgm:t>
    </dgm:pt>
    <dgm:pt modelId="{32D64230-F11F-400E-9959-0A4D05F1CCFA}" type="sibTrans" cxnId="{AFDF82ED-62CA-4611-8DF1-2F7161BAD2F7}">
      <dgm:prSet/>
      <dgm:spPr/>
      <dgm:t>
        <a:bodyPr/>
        <a:lstStyle/>
        <a:p>
          <a:endParaRPr lang="en-US"/>
        </a:p>
      </dgm:t>
    </dgm:pt>
    <dgm:pt modelId="{58C120D2-25D1-4DA4-8227-1C30553CF9FE}">
      <dgm:prSet phldrT="[Text]"/>
      <dgm:spPr/>
      <dgm:t>
        <a:bodyPr/>
        <a:lstStyle/>
        <a:p>
          <a:pPr>
            <a:lnSpc>
              <a:spcPct val="100000"/>
            </a:lnSpc>
          </a:pPr>
          <a:r>
            <a:rPr lang="en-US"/>
            <a:t>Postage</a:t>
          </a:r>
        </a:p>
      </dgm:t>
    </dgm:pt>
    <dgm:pt modelId="{D3AC4AA6-5A6D-4BEC-9EC0-95292CE434E3}" type="parTrans" cxnId="{A814367B-887D-4898-98A8-16B84DA79E12}">
      <dgm:prSet/>
      <dgm:spPr/>
      <dgm:t>
        <a:bodyPr/>
        <a:lstStyle/>
        <a:p>
          <a:endParaRPr lang="en-US"/>
        </a:p>
      </dgm:t>
    </dgm:pt>
    <dgm:pt modelId="{C1DF6D6F-52D3-4D23-90A4-7F1EA62F6BE7}" type="sibTrans" cxnId="{A814367B-887D-4898-98A8-16B84DA79E12}">
      <dgm:prSet/>
      <dgm:spPr/>
      <dgm:t>
        <a:bodyPr/>
        <a:lstStyle/>
        <a:p>
          <a:endParaRPr lang="en-US"/>
        </a:p>
      </dgm:t>
    </dgm:pt>
    <dgm:pt modelId="{220B44D1-42A5-4119-AF79-8FB5978BDFBE}">
      <dgm:prSet phldrT="[Text]"/>
      <dgm:spPr/>
      <dgm:t>
        <a:bodyPr/>
        <a:lstStyle/>
        <a:p>
          <a:pPr>
            <a:lnSpc>
              <a:spcPct val="100000"/>
            </a:lnSpc>
          </a:pPr>
          <a:r>
            <a:rPr lang="en-US">
              <a:latin typeface="Arial" panose="020B0604020202020204" pitchFamily="34" charset="0"/>
              <a:cs typeface="Arial" panose="020B0604020202020204" pitchFamily="34" charset="0"/>
            </a:rPr>
            <a:t>Increase over prior year actuals</a:t>
          </a:r>
        </a:p>
      </dgm:t>
    </dgm:pt>
    <dgm:pt modelId="{640773BF-C44E-46D4-9697-61965F2D02BA}" type="parTrans" cxnId="{A3A56454-A19F-42D3-9BB6-C62EE5452E06}">
      <dgm:prSet/>
      <dgm:spPr/>
      <dgm:t>
        <a:bodyPr/>
        <a:lstStyle/>
        <a:p>
          <a:endParaRPr lang="en-US"/>
        </a:p>
      </dgm:t>
    </dgm:pt>
    <dgm:pt modelId="{4A7DA1D4-9A57-4B73-9387-0EBC0D9561AB}" type="sibTrans" cxnId="{A3A56454-A19F-42D3-9BB6-C62EE5452E06}">
      <dgm:prSet/>
      <dgm:spPr/>
      <dgm:t>
        <a:bodyPr/>
        <a:lstStyle/>
        <a:p>
          <a:endParaRPr lang="en-US"/>
        </a:p>
      </dgm:t>
    </dgm:pt>
    <dgm:pt modelId="{95182E10-2A9F-464D-881E-B57F4F1B8D73}">
      <dgm:prSet phldrT="[Text]"/>
      <dgm:spPr/>
      <dgm:t>
        <a:bodyPr/>
        <a:lstStyle/>
        <a:p>
          <a:pPr>
            <a:lnSpc>
              <a:spcPct val="100000"/>
            </a:lnSpc>
          </a:pPr>
          <a:r>
            <a:rPr lang="en-US">
              <a:latin typeface="Arial" panose="020B0604020202020204" pitchFamily="34" charset="0"/>
              <a:cs typeface="Arial" panose="020B0604020202020204" pitchFamily="34" charset="0"/>
            </a:rPr>
            <a:t>Group mailings and updates</a:t>
          </a:r>
        </a:p>
      </dgm:t>
    </dgm:pt>
    <dgm:pt modelId="{DEBAF9C1-F811-42C3-A2E2-EDDCF6AC9FED}" type="parTrans" cxnId="{B23FAAD6-8568-4456-A416-D596C238B453}">
      <dgm:prSet/>
      <dgm:spPr/>
      <dgm:t>
        <a:bodyPr/>
        <a:lstStyle/>
        <a:p>
          <a:endParaRPr lang="en-US"/>
        </a:p>
      </dgm:t>
    </dgm:pt>
    <dgm:pt modelId="{EB854955-E58D-4C89-9755-06C4E1B264CE}" type="sibTrans" cxnId="{B23FAAD6-8568-4456-A416-D596C238B453}">
      <dgm:prSet/>
      <dgm:spPr/>
      <dgm:t>
        <a:bodyPr/>
        <a:lstStyle/>
        <a:p>
          <a:endParaRPr lang="en-US"/>
        </a:p>
      </dgm:t>
    </dgm:pt>
    <dgm:pt modelId="{09AD5484-BEFC-46B7-A173-213F831C0FF2}">
      <dgm:prSet phldrT="[Text]"/>
      <dgm:spPr/>
      <dgm:t>
        <a:bodyPr/>
        <a:lstStyle/>
        <a:p>
          <a:pPr>
            <a:lnSpc>
              <a:spcPct val="100000"/>
            </a:lnSpc>
          </a:pPr>
          <a:r>
            <a:rPr lang="en-US"/>
            <a:t>Stationery &amp; Supplies</a:t>
          </a:r>
        </a:p>
      </dgm:t>
    </dgm:pt>
    <dgm:pt modelId="{3E1BE2B3-4F5C-42FA-9A78-8007F35FA0A7}" type="parTrans" cxnId="{9F81F00C-ACB9-41CD-B92B-40D8BF943089}">
      <dgm:prSet/>
      <dgm:spPr/>
      <dgm:t>
        <a:bodyPr/>
        <a:lstStyle/>
        <a:p>
          <a:endParaRPr lang="en-US"/>
        </a:p>
      </dgm:t>
    </dgm:pt>
    <dgm:pt modelId="{DAC2F990-6D76-4657-B271-FE7BF12EE542}" type="sibTrans" cxnId="{9F81F00C-ACB9-41CD-B92B-40D8BF943089}">
      <dgm:prSet/>
      <dgm:spPr/>
      <dgm:t>
        <a:bodyPr/>
        <a:lstStyle/>
        <a:p>
          <a:endParaRPr lang="en-US"/>
        </a:p>
      </dgm:t>
    </dgm:pt>
    <dgm:pt modelId="{D4621B31-F7A6-4AE3-A5F7-B8899AA4B1ED}">
      <dgm:prSet phldrT="[Text]"/>
      <dgm:spPr/>
      <dgm:t>
        <a:bodyPr/>
        <a:lstStyle/>
        <a:p>
          <a:pPr>
            <a:lnSpc>
              <a:spcPct val="100000"/>
            </a:lnSpc>
          </a:pPr>
          <a:r>
            <a:rPr lang="en-US">
              <a:latin typeface="Arial" panose="020B0604020202020204" pitchFamily="34" charset="0"/>
              <a:cs typeface="Arial" panose="020B0604020202020204" pitchFamily="34" charset="0"/>
            </a:rPr>
            <a:t>Envelopes, office supplies, computer supplies, and catalogs</a:t>
          </a:r>
          <a:endParaRPr lang="en-US"/>
        </a:p>
      </dgm:t>
    </dgm:pt>
    <dgm:pt modelId="{EFA13885-83FA-4E7C-AA08-5363223EE0E7}" type="parTrans" cxnId="{A494D6D6-78C5-40C7-8409-7FA060FE1D1F}">
      <dgm:prSet/>
      <dgm:spPr/>
      <dgm:t>
        <a:bodyPr/>
        <a:lstStyle/>
        <a:p>
          <a:endParaRPr lang="en-US"/>
        </a:p>
      </dgm:t>
    </dgm:pt>
    <dgm:pt modelId="{FBBF6A9D-83A2-4842-8AFD-6E1BC35270C5}" type="sibTrans" cxnId="{A494D6D6-78C5-40C7-8409-7FA060FE1D1F}">
      <dgm:prSet/>
      <dgm:spPr/>
      <dgm:t>
        <a:bodyPr/>
        <a:lstStyle/>
        <a:p>
          <a:endParaRPr lang="en-US"/>
        </a:p>
      </dgm:t>
    </dgm:pt>
    <dgm:pt modelId="{01317F6E-6CED-4179-99B6-58F4AD94B8E3}">
      <dgm:prSet phldrT="[Text]"/>
      <dgm:spPr/>
      <dgm:t>
        <a:bodyPr/>
        <a:lstStyle/>
        <a:p>
          <a:pPr>
            <a:lnSpc>
              <a:spcPct val="100000"/>
            </a:lnSpc>
          </a:pPr>
          <a:r>
            <a:rPr lang="en-US">
              <a:latin typeface="Arial" panose="020B0604020202020204" pitchFamily="34" charset="0"/>
              <a:cs typeface="Arial" panose="020B0604020202020204" pitchFamily="34" charset="0"/>
            </a:rPr>
            <a:t>Slight decrease over prior year</a:t>
          </a:r>
        </a:p>
      </dgm:t>
    </dgm:pt>
    <dgm:pt modelId="{300872F8-1538-4526-989E-8CC735EDCC06}" type="parTrans" cxnId="{F86BBA62-4C4F-4E76-BBEA-3963AEC4E6BD}">
      <dgm:prSet/>
      <dgm:spPr/>
      <dgm:t>
        <a:bodyPr/>
        <a:lstStyle/>
        <a:p>
          <a:endParaRPr lang="en-US"/>
        </a:p>
      </dgm:t>
    </dgm:pt>
    <dgm:pt modelId="{E32C0BFD-EF9F-44E7-AB56-9754EFC07C3A}" type="sibTrans" cxnId="{F86BBA62-4C4F-4E76-BBEA-3963AEC4E6BD}">
      <dgm:prSet/>
      <dgm:spPr/>
      <dgm:t>
        <a:bodyPr/>
        <a:lstStyle/>
        <a:p>
          <a:endParaRPr lang="en-US"/>
        </a:p>
      </dgm:t>
    </dgm:pt>
    <dgm:pt modelId="{A7278B3B-84D0-4748-9ED7-ACD49B52BE77}" type="pres">
      <dgm:prSet presAssocID="{216C8A59-1888-42CF-9EEC-4C9D7C06631D}" presName="Name0" presStyleCnt="0">
        <dgm:presLayoutVars>
          <dgm:dir/>
          <dgm:animLvl val="lvl"/>
          <dgm:resizeHandles val="exact"/>
        </dgm:presLayoutVars>
      </dgm:prSet>
      <dgm:spPr/>
    </dgm:pt>
    <dgm:pt modelId="{34A27FE8-2EF9-4F6C-8947-A5894F7EBAD9}" type="pres">
      <dgm:prSet presAssocID="{9F33F1E8-7F94-435F-AAED-D8AF19E09701}" presName="linNode" presStyleCnt="0"/>
      <dgm:spPr/>
    </dgm:pt>
    <dgm:pt modelId="{53934343-E739-4A1B-BC2B-ED4D308130CA}" type="pres">
      <dgm:prSet presAssocID="{9F33F1E8-7F94-435F-AAED-D8AF19E09701}" presName="parentText" presStyleLbl="node1" presStyleIdx="0" presStyleCnt="3">
        <dgm:presLayoutVars>
          <dgm:chMax val="1"/>
          <dgm:bulletEnabled val="1"/>
        </dgm:presLayoutVars>
      </dgm:prSet>
      <dgm:spPr/>
    </dgm:pt>
    <dgm:pt modelId="{896A4D92-4CC8-4213-993A-AC201946FD65}" type="pres">
      <dgm:prSet presAssocID="{9F33F1E8-7F94-435F-AAED-D8AF19E09701}" presName="descendantText" presStyleLbl="alignAccFollowNode1" presStyleIdx="0" presStyleCnt="3">
        <dgm:presLayoutVars>
          <dgm:bulletEnabled val="1"/>
        </dgm:presLayoutVars>
      </dgm:prSet>
      <dgm:spPr/>
    </dgm:pt>
    <dgm:pt modelId="{AAB2E966-7EC1-4992-87D0-0FB32BA2F15C}" type="pres">
      <dgm:prSet presAssocID="{F74F25FF-5AD9-43FE-84FB-4DBE04CB26A0}" presName="sp" presStyleCnt="0"/>
      <dgm:spPr/>
    </dgm:pt>
    <dgm:pt modelId="{E247B225-7271-413A-A63D-22D427EBD2CC}" type="pres">
      <dgm:prSet presAssocID="{58C120D2-25D1-4DA4-8227-1C30553CF9FE}" presName="linNode" presStyleCnt="0"/>
      <dgm:spPr/>
    </dgm:pt>
    <dgm:pt modelId="{05B801D6-FA55-4403-864A-8E477D69E94A}" type="pres">
      <dgm:prSet presAssocID="{58C120D2-25D1-4DA4-8227-1C30553CF9FE}" presName="parentText" presStyleLbl="node1" presStyleIdx="1" presStyleCnt="3">
        <dgm:presLayoutVars>
          <dgm:chMax val="1"/>
          <dgm:bulletEnabled val="1"/>
        </dgm:presLayoutVars>
      </dgm:prSet>
      <dgm:spPr/>
    </dgm:pt>
    <dgm:pt modelId="{228A4C60-ECE0-4BA5-85D8-F5854004747E}" type="pres">
      <dgm:prSet presAssocID="{58C120D2-25D1-4DA4-8227-1C30553CF9FE}" presName="descendantText" presStyleLbl="alignAccFollowNode1" presStyleIdx="1" presStyleCnt="3">
        <dgm:presLayoutVars>
          <dgm:bulletEnabled val="1"/>
        </dgm:presLayoutVars>
      </dgm:prSet>
      <dgm:spPr/>
    </dgm:pt>
    <dgm:pt modelId="{172AC1F1-2A6F-46FD-936E-F53B44B6DB24}" type="pres">
      <dgm:prSet presAssocID="{C1DF6D6F-52D3-4D23-90A4-7F1EA62F6BE7}" presName="sp" presStyleCnt="0"/>
      <dgm:spPr/>
    </dgm:pt>
    <dgm:pt modelId="{CF9D59CA-B30A-4E95-9D84-331F6D854280}" type="pres">
      <dgm:prSet presAssocID="{09AD5484-BEFC-46B7-A173-213F831C0FF2}" presName="linNode" presStyleCnt="0"/>
      <dgm:spPr/>
    </dgm:pt>
    <dgm:pt modelId="{96057322-312A-4217-BBFF-E40F125350C4}" type="pres">
      <dgm:prSet presAssocID="{09AD5484-BEFC-46B7-A173-213F831C0FF2}" presName="parentText" presStyleLbl="node1" presStyleIdx="2" presStyleCnt="3">
        <dgm:presLayoutVars>
          <dgm:chMax val="1"/>
          <dgm:bulletEnabled val="1"/>
        </dgm:presLayoutVars>
      </dgm:prSet>
      <dgm:spPr/>
    </dgm:pt>
    <dgm:pt modelId="{00355153-C4EA-46BF-9D71-300E5BE0466D}" type="pres">
      <dgm:prSet presAssocID="{09AD5484-BEFC-46B7-A173-213F831C0FF2}" presName="descendantText" presStyleLbl="alignAccFollowNode1" presStyleIdx="2" presStyleCnt="3">
        <dgm:presLayoutVars>
          <dgm:bulletEnabled val="1"/>
        </dgm:presLayoutVars>
      </dgm:prSet>
      <dgm:spPr/>
    </dgm:pt>
  </dgm:ptLst>
  <dgm:cxnLst>
    <dgm:cxn modelId="{9F81F00C-ACB9-41CD-B92B-40D8BF943089}" srcId="{216C8A59-1888-42CF-9EEC-4C9D7C06631D}" destId="{09AD5484-BEFC-46B7-A173-213F831C0FF2}" srcOrd="2" destOrd="0" parTransId="{3E1BE2B3-4F5C-42FA-9A78-8007F35FA0A7}" sibTransId="{DAC2F990-6D76-4657-B271-FE7BF12EE542}"/>
    <dgm:cxn modelId="{8F94221D-51A6-4D80-9587-566D9426B36D}" type="presOf" srcId="{216C8A59-1888-42CF-9EEC-4C9D7C06631D}" destId="{A7278B3B-84D0-4748-9ED7-ACD49B52BE77}" srcOrd="0" destOrd="0" presId="urn:microsoft.com/office/officeart/2005/8/layout/vList5"/>
    <dgm:cxn modelId="{21ADA822-B417-459F-ADEE-102FC2BF3883}" type="presOf" srcId="{8003E88E-02AB-4805-8CFE-A9DF819930BD}" destId="{896A4D92-4CC8-4213-993A-AC201946FD65}" srcOrd="0" destOrd="0" presId="urn:microsoft.com/office/officeart/2005/8/layout/vList5"/>
    <dgm:cxn modelId="{F86BBA62-4C4F-4E76-BBEA-3963AEC4E6BD}" srcId="{09AD5484-BEFC-46B7-A173-213F831C0FF2}" destId="{01317F6E-6CED-4179-99B6-58F4AD94B8E3}" srcOrd="1" destOrd="0" parTransId="{300872F8-1538-4526-989E-8CC735EDCC06}" sibTransId="{E32C0BFD-EF9F-44E7-AB56-9754EFC07C3A}"/>
    <dgm:cxn modelId="{F173434B-313C-4334-87E1-7EC4FD3E3644}" type="presOf" srcId="{09AD5484-BEFC-46B7-A173-213F831C0FF2}" destId="{96057322-312A-4217-BBFF-E40F125350C4}" srcOrd="0" destOrd="0" presId="urn:microsoft.com/office/officeart/2005/8/layout/vList5"/>
    <dgm:cxn modelId="{A3A56454-A19F-42D3-9BB6-C62EE5452E06}" srcId="{58C120D2-25D1-4DA4-8227-1C30553CF9FE}" destId="{220B44D1-42A5-4119-AF79-8FB5978BDFBE}" srcOrd="0" destOrd="0" parTransId="{640773BF-C44E-46D4-9697-61965F2D02BA}" sibTransId="{4A7DA1D4-9A57-4B73-9387-0EBC0D9561AB}"/>
    <dgm:cxn modelId="{3BDD7179-21BC-49C8-836E-98718CBFF1B4}" type="presOf" srcId="{9F33F1E8-7F94-435F-AAED-D8AF19E09701}" destId="{53934343-E739-4A1B-BC2B-ED4D308130CA}" srcOrd="0" destOrd="0" presId="urn:microsoft.com/office/officeart/2005/8/layout/vList5"/>
    <dgm:cxn modelId="{A814367B-887D-4898-98A8-16B84DA79E12}" srcId="{216C8A59-1888-42CF-9EEC-4C9D7C06631D}" destId="{58C120D2-25D1-4DA4-8227-1C30553CF9FE}" srcOrd="1" destOrd="0" parTransId="{D3AC4AA6-5A6D-4BEC-9EC0-95292CE434E3}" sibTransId="{C1DF6D6F-52D3-4D23-90A4-7F1EA62F6BE7}"/>
    <dgm:cxn modelId="{54B26F8E-0170-40E0-91F9-CE6F71F42E33}" srcId="{9F33F1E8-7F94-435F-AAED-D8AF19E09701}" destId="{8003E88E-02AB-4805-8CFE-A9DF819930BD}" srcOrd="0" destOrd="0" parTransId="{6E0A6059-6440-4D41-9F02-BBB200B39ABF}" sibTransId="{899193FC-9565-4813-9263-EAFC2B0F0FBC}"/>
    <dgm:cxn modelId="{E49B4E96-5496-42F2-89FB-FABE079B0DD9}" type="presOf" srcId="{2D33D655-2479-4568-8D21-195F44FF4116}" destId="{896A4D92-4CC8-4213-993A-AC201946FD65}" srcOrd="0" destOrd="1" presId="urn:microsoft.com/office/officeart/2005/8/layout/vList5"/>
    <dgm:cxn modelId="{0ACFFF96-6C95-40BA-B325-2316EB8E6B7B}" srcId="{216C8A59-1888-42CF-9EEC-4C9D7C06631D}" destId="{9F33F1E8-7F94-435F-AAED-D8AF19E09701}" srcOrd="0" destOrd="0" parTransId="{E3827734-BEBF-4152-817A-DC56531720D6}" sibTransId="{F74F25FF-5AD9-43FE-84FB-4DBE04CB26A0}"/>
    <dgm:cxn modelId="{D23E079D-749C-49E6-9442-87D522407C47}" type="presOf" srcId="{58C120D2-25D1-4DA4-8227-1C30553CF9FE}" destId="{05B801D6-FA55-4403-864A-8E477D69E94A}" srcOrd="0" destOrd="0" presId="urn:microsoft.com/office/officeart/2005/8/layout/vList5"/>
    <dgm:cxn modelId="{859F74C3-0B19-46AE-BDEF-DB90707A3388}" type="presOf" srcId="{01317F6E-6CED-4179-99B6-58F4AD94B8E3}" destId="{00355153-C4EA-46BF-9D71-300E5BE0466D}" srcOrd="0" destOrd="1" presId="urn:microsoft.com/office/officeart/2005/8/layout/vList5"/>
    <dgm:cxn modelId="{C596BECA-BDA1-4F12-99CD-B90437367EC4}" type="presOf" srcId="{220B44D1-42A5-4119-AF79-8FB5978BDFBE}" destId="{228A4C60-ECE0-4BA5-85D8-F5854004747E}" srcOrd="0" destOrd="0" presId="urn:microsoft.com/office/officeart/2005/8/layout/vList5"/>
    <dgm:cxn modelId="{B23FAAD6-8568-4456-A416-D596C238B453}" srcId="{58C120D2-25D1-4DA4-8227-1C30553CF9FE}" destId="{95182E10-2A9F-464D-881E-B57F4F1B8D73}" srcOrd="1" destOrd="0" parTransId="{DEBAF9C1-F811-42C3-A2E2-EDDCF6AC9FED}" sibTransId="{EB854955-E58D-4C89-9755-06C4E1B264CE}"/>
    <dgm:cxn modelId="{A494D6D6-78C5-40C7-8409-7FA060FE1D1F}" srcId="{09AD5484-BEFC-46B7-A173-213F831C0FF2}" destId="{D4621B31-F7A6-4AE3-A5F7-B8899AA4B1ED}" srcOrd="0" destOrd="0" parTransId="{EFA13885-83FA-4E7C-AA08-5363223EE0E7}" sibTransId="{FBBF6A9D-83A2-4842-8AFD-6E1BC35270C5}"/>
    <dgm:cxn modelId="{40340CE5-68D8-4E58-B00F-8283831FD3B3}" type="presOf" srcId="{D4621B31-F7A6-4AE3-A5F7-B8899AA4B1ED}" destId="{00355153-C4EA-46BF-9D71-300E5BE0466D}" srcOrd="0" destOrd="0" presId="urn:microsoft.com/office/officeart/2005/8/layout/vList5"/>
    <dgm:cxn modelId="{AFDF82ED-62CA-4611-8DF1-2F7161BAD2F7}" srcId="{9F33F1E8-7F94-435F-AAED-D8AF19E09701}" destId="{2D33D655-2479-4568-8D21-195F44FF4116}" srcOrd="1" destOrd="0" parTransId="{76F7C515-013F-47AD-B9F1-902AE8BE14F0}" sibTransId="{32D64230-F11F-400E-9959-0A4D05F1CCFA}"/>
    <dgm:cxn modelId="{7F9AB3F2-72CA-4393-B737-F6402CAC83B3}" type="presOf" srcId="{95182E10-2A9F-464D-881E-B57F4F1B8D73}" destId="{228A4C60-ECE0-4BA5-85D8-F5854004747E}" srcOrd="0" destOrd="1" presId="urn:microsoft.com/office/officeart/2005/8/layout/vList5"/>
    <dgm:cxn modelId="{7E6DD0AE-0449-4DB2-BCCA-30EB2ECF6A9E}" type="presParOf" srcId="{A7278B3B-84D0-4748-9ED7-ACD49B52BE77}" destId="{34A27FE8-2EF9-4F6C-8947-A5894F7EBAD9}" srcOrd="0" destOrd="0" presId="urn:microsoft.com/office/officeart/2005/8/layout/vList5"/>
    <dgm:cxn modelId="{67D2CA54-3852-4E06-A02E-B05F0952614E}" type="presParOf" srcId="{34A27FE8-2EF9-4F6C-8947-A5894F7EBAD9}" destId="{53934343-E739-4A1B-BC2B-ED4D308130CA}" srcOrd="0" destOrd="0" presId="urn:microsoft.com/office/officeart/2005/8/layout/vList5"/>
    <dgm:cxn modelId="{B48D8F51-89AF-451E-B004-02E98405EFE3}" type="presParOf" srcId="{34A27FE8-2EF9-4F6C-8947-A5894F7EBAD9}" destId="{896A4D92-4CC8-4213-993A-AC201946FD65}" srcOrd="1" destOrd="0" presId="urn:microsoft.com/office/officeart/2005/8/layout/vList5"/>
    <dgm:cxn modelId="{0284A511-4562-4DEC-8186-1A9C24F13A93}" type="presParOf" srcId="{A7278B3B-84D0-4748-9ED7-ACD49B52BE77}" destId="{AAB2E966-7EC1-4992-87D0-0FB32BA2F15C}" srcOrd="1" destOrd="0" presId="urn:microsoft.com/office/officeart/2005/8/layout/vList5"/>
    <dgm:cxn modelId="{9C23F3E0-7C0E-4222-9355-FDA8CDB33860}" type="presParOf" srcId="{A7278B3B-84D0-4748-9ED7-ACD49B52BE77}" destId="{E247B225-7271-413A-A63D-22D427EBD2CC}" srcOrd="2" destOrd="0" presId="urn:microsoft.com/office/officeart/2005/8/layout/vList5"/>
    <dgm:cxn modelId="{9E2A3F21-66DC-4130-875A-FF2CEA67CFDB}" type="presParOf" srcId="{E247B225-7271-413A-A63D-22D427EBD2CC}" destId="{05B801D6-FA55-4403-864A-8E477D69E94A}" srcOrd="0" destOrd="0" presId="urn:microsoft.com/office/officeart/2005/8/layout/vList5"/>
    <dgm:cxn modelId="{B44D4D86-0FA8-47CD-B6E9-414949D4AF1E}" type="presParOf" srcId="{E247B225-7271-413A-A63D-22D427EBD2CC}" destId="{228A4C60-ECE0-4BA5-85D8-F5854004747E}" srcOrd="1" destOrd="0" presId="urn:microsoft.com/office/officeart/2005/8/layout/vList5"/>
    <dgm:cxn modelId="{3A5E83BA-27FF-43B7-97A6-108201B9DE2E}" type="presParOf" srcId="{A7278B3B-84D0-4748-9ED7-ACD49B52BE77}" destId="{172AC1F1-2A6F-46FD-936E-F53B44B6DB24}" srcOrd="3" destOrd="0" presId="urn:microsoft.com/office/officeart/2005/8/layout/vList5"/>
    <dgm:cxn modelId="{1B3E4752-2B39-427B-AED1-76E87CF0FF17}" type="presParOf" srcId="{A7278B3B-84D0-4748-9ED7-ACD49B52BE77}" destId="{CF9D59CA-B30A-4E95-9D84-331F6D854280}" srcOrd="4" destOrd="0" presId="urn:microsoft.com/office/officeart/2005/8/layout/vList5"/>
    <dgm:cxn modelId="{82DA3BF3-EC24-4D31-824C-092135ACB0E3}" type="presParOf" srcId="{CF9D59CA-B30A-4E95-9D84-331F6D854280}" destId="{96057322-312A-4217-BBFF-E40F125350C4}" srcOrd="0" destOrd="0" presId="urn:microsoft.com/office/officeart/2005/8/layout/vList5"/>
    <dgm:cxn modelId="{54D1C0F7-2FB6-4AE9-A182-D1F2A518792C}" type="presParOf" srcId="{CF9D59CA-B30A-4E95-9D84-331F6D854280}" destId="{00355153-C4EA-46BF-9D71-300E5BE046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2497CC-F642-498E-89B2-D5AE367170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47C60E7-9E0D-45D5-88C6-EAD410297CF3}">
      <dgm:prSet custT="1"/>
      <dgm:spPr/>
      <dgm:t>
        <a:bodyPr/>
        <a:lstStyle/>
        <a:p>
          <a:r>
            <a:rPr lang="en-US" sz="2800">
              <a:latin typeface="Arial" panose="020B0604020202020204" pitchFamily="34" charset="0"/>
              <a:cs typeface="Arial" panose="020B0604020202020204" pitchFamily="34" charset="0"/>
            </a:rPr>
            <a:t>Technology </a:t>
          </a:r>
        </a:p>
      </dgm:t>
    </dgm:pt>
    <dgm:pt modelId="{E34C3222-B33C-4DBD-B588-6971C213F62D}" type="parTrans" cxnId="{7D1E05B1-BFE5-4605-A654-DD15F95CD436}">
      <dgm:prSet/>
      <dgm:spPr/>
      <dgm:t>
        <a:bodyPr/>
        <a:lstStyle/>
        <a:p>
          <a:endParaRPr lang="en-US"/>
        </a:p>
      </dgm:t>
    </dgm:pt>
    <dgm:pt modelId="{B473E71A-708F-488A-8FE1-71BB2349AC1D}" type="sibTrans" cxnId="{7D1E05B1-BFE5-4605-A654-DD15F95CD436}">
      <dgm:prSet/>
      <dgm:spPr/>
      <dgm:t>
        <a:bodyPr/>
        <a:lstStyle/>
        <a:p>
          <a:endParaRPr lang="en-US"/>
        </a:p>
      </dgm:t>
    </dgm:pt>
    <dgm:pt modelId="{7161DEA1-BE9F-4441-8C7E-EDB11494A063}">
      <dgm:prSet custT="1"/>
      <dgm:spPr/>
      <dgm:t>
        <a:bodyPr/>
        <a:lstStyle/>
        <a:p>
          <a:pPr rtl="0"/>
          <a:r>
            <a:rPr lang="en-US" sz="2000" dirty="0">
              <a:latin typeface="Arial"/>
              <a:cs typeface="Arial"/>
            </a:rPr>
            <a:t>Includes </a:t>
          </a:r>
          <a:r>
            <a:rPr lang="en-US" sz="2000" i="1" dirty="0">
              <a:latin typeface="Arial"/>
              <a:cs typeface="Arial"/>
            </a:rPr>
            <a:t>Mobile App</a:t>
          </a:r>
          <a:r>
            <a:rPr lang="en-US" sz="2000" dirty="0">
              <a:latin typeface="Arial"/>
              <a:cs typeface="Arial"/>
            </a:rPr>
            <a:t>, technology and computer maintenance, and training.</a:t>
          </a:r>
        </a:p>
      </dgm:t>
    </dgm:pt>
    <dgm:pt modelId="{B711126A-E43F-4E77-A098-EFF60727EE08}" type="parTrans" cxnId="{42EA4D8C-AA2D-40CB-8DA2-20FA25097CC7}">
      <dgm:prSet/>
      <dgm:spPr/>
      <dgm:t>
        <a:bodyPr/>
        <a:lstStyle/>
        <a:p>
          <a:endParaRPr lang="en-US"/>
        </a:p>
      </dgm:t>
    </dgm:pt>
    <dgm:pt modelId="{07DEB140-C395-4CBC-B86D-BA5CF75A88C4}" type="sibTrans" cxnId="{42EA4D8C-AA2D-40CB-8DA2-20FA25097CC7}">
      <dgm:prSet/>
      <dgm:spPr/>
      <dgm:t>
        <a:bodyPr/>
        <a:lstStyle/>
        <a:p>
          <a:endParaRPr lang="en-US"/>
        </a:p>
      </dgm:t>
    </dgm:pt>
    <dgm:pt modelId="{65D4ED19-3F6A-436E-ACA2-14C53B57CB8E}">
      <dgm:prSet custT="1"/>
      <dgm:spPr/>
      <dgm:t>
        <a:bodyPr/>
        <a:lstStyle/>
        <a:p>
          <a:r>
            <a:rPr lang="en-US" sz="2800">
              <a:latin typeface="Arial" panose="020B0604020202020204" pitchFamily="34" charset="0"/>
              <a:cs typeface="Arial" panose="020B0604020202020204" pitchFamily="34" charset="0"/>
            </a:rPr>
            <a:t>HR/Training</a:t>
          </a:r>
        </a:p>
      </dgm:t>
    </dgm:pt>
    <dgm:pt modelId="{A1437350-3514-4670-9494-152598716958}" type="parTrans" cxnId="{E0C49A52-6A13-43DE-A313-F3E85A52205B}">
      <dgm:prSet/>
      <dgm:spPr/>
      <dgm:t>
        <a:bodyPr/>
        <a:lstStyle/>
        <a:p>
          <a:endParaRPr lang="en-US"/>
        </a:p>
      </dgm:t>
    </dgm:pt>
    <dgm:pt modelId="{D147BEAF-496C-45E9-8906-8E2D70CC8CFF}" type="sibTrans" cxnId="{E0C49A52-6A13-43DE-A313-F3E85A52205B}">
      <dgm:prSet/>
      <dgm:spPr/>
      <dgm:t>
        <a:bodyPr/>
        <a:lstStyle/>
        <a:p>
          <a:endParaRPr lang="en-US"/>
        </a:p>
      </dgm:t>
    </dgm:pt>
    <dgm:pt modelId="{48AF298A-47D4-43B7-9656-1EC98FAFC68F}">
      <dgm:prSet custT="1"/>
      <dgm:spPr/>
      <dgm:t>
        <a:bodyPr/>
        <a:lstStyle/>
        <a:p>
          <a:r>
            <a:rPr lang="en-US" sz="2800">
              <a:latin typeface="Arial" panose="020B0604020202020204" pitchFamily="34" charset="0"/>
              <a:cs typeface="Arial" panose="020B0604020202020204" pitchFamily="34" charset="0"/>
            </a:rPr>
            <a:t>Direct Conference Costs  </a:t>
          </a:r>
        </a:p>
      </dgm:t>
    </dgm:pt>
    <dgm:pt modelId="{89DC67B7-4CE7-421A-91C0-A1401D2F3A4E}" type="parTrans" cxnId="{CCB66A6C-86C3-4ABC-B3D8-53EB9A720109}">
      <dgm:prSet/>
      <dgm:spPr/>
      <dgm:t>
        <a:bodyPr/>
        <a:lstStyle/>
        <a:p>
          <a:endParaRPr lang="en-US"/>
        </a:p>
      </dgm:t>
    </dgm:pt>
    <dgm:pt modelId="{F63A89A5-3E22-4EE2-AA80-ED37D132D3F8}" type="sibTrans" cxnId="{CCB66A6C-86C3-4ABC-B3D8-53EB9A720109}">
      <dgm:prSet/>
      <dgm:spPr/>
      <dgm:t>
        <a:bodyPr/>
        <a:lstStyle/>
        <a:p>
          <a:endParaRPr lang="en-US"/>
        </a:p>
      </dgm:t>
    </dgm:pt>
    <dgm:pt modelId="{B8D4E068-C94F-4D28-A741-2D61E87BE1F2}">
      <dgm:prSet custT="1"/>
      <dgm:spPr/>
      <dgm:t>
        <a:bodyPr/>
        <a:lstStyle/>
        <a:p>
          <a:r>
            <a:rPr lang="en-US" sz="2800">
              <a:latin typeface="Arial" panose="020B0604020202020204" pitchFamily="34" charset="0"/>
              <a:cs typeface="Arial" panose="020B0604020202020204" pitchFamily="34" charset="0"/>
            </a:rPr>
            <a:t>Professional Fees</a:t>
          </a:r>
        </a:p>
      </dgm:t>
    </dgm:pt>
    <dgm:pt modelId="{7BFA883E-8952-45BF-849B-BF375B5C2325}" type="parTrans" cxnId="{F6A873CA-BA5B-4E9A-B270-FA825CA5F379}">
      <dgm:prSet/>
      <dgm:spPr/>
      <dgm:t>
        <a:bodyPr/>
        <a:lstStyle/>
        <a:p>
          <a:endParaRPr lang="en-US"/>
        </a:p>
      </dgm:t>
    </dgm:pt>
    <dgm:pt modelId="{9CA2BE00-E24C-41DE-A1A7-A9BFFB8EDCD1}" type="sibTrans" cxnId="{F6A873CA-BA5B-4E9A-B270-FA825CA5F379}">
      <dgm:prSet/>
      <dgm:spPr/>
      <dgm:t>
        <a:bodyPr/>
        <a:lstStyle/>
        <a:p>
          <a:endParaRPr lang="en-US"/>
        </a:p>
      </dgm:t>
    </dgm:pt>
    <dgm:pt modelId="{C32019C0-76B6-4662-9BE6-B37CC84F8AF0}">
      <dgm:prSet custT="1"/>
      <dgm:spPr/>
      <dgm:t>
        <a:bodyPr/>
        <a:lstStyle/>
        <a:p>
          <a:r>
            <a:rPr lang="en-US" sz="2000">
              <a:latin typeface="Arial" panose="020B0604020202020204" pitchFamily="34" charset="0"/>
              <a:cs typeface="Arial" panose="020B0604020202020204" pitchFamily="34" charset="0"/>
            </a:rPr>
            <a:t>Fees paid to legal counsel and auditor</a:t>
          </a:r>
        </a:p>
      </dgm:t>
    </dgm:pt>
    <dgm:pt modelId="{3083E62E-53DE-4E01-A732-103F698E3FC0}" type="parTrans" cxnId="{E5CF6078-A533-4E96-9984-53483899AF60}">
      <dgm:prSet/>
      <dgm:spPr/>
      <dgm:t>
        <a:bodyPr/>
        <a:lstStyle/>
        <a:p>
          <a:endParaRPr lang="en-US"/>
        </a:p>
      </dgm:t>
    </dgm:pt>
    <dgm:pt modelId="{7118F1FE-0EB1-4E99-8692-174B52333BB8}" type="sibTrans" cxnId="{E5CF6078-A533-4E96-9984-53483899AF60}">
      <dgm:prSet/>
      <dgm:spPr/>
      <dgm:t>
        <a:bodyPr/>
        <a:lstStyle/>
        <a:p>
          <a:endParaRPr lang="en-US"/>
        </a:p>
      </dgm:t>
    </dgm:pt>
    <dgm:pt modelId="{93EBCE49-0F49-468E-979F-B7237D27D1D0}">
      <dgm:prSet custT="1"/>
      <dgm:spPr/>
      <dgm:t>
        <a:bodyPr/>
        <a:lstStyle/>
        <a:p>
          <a:r>
            <a:rPr lang="en-US" sz="2000" dirty="0">
              <a:latin typeface="Arial" panose="020B0604020202020204" pitchFamily="34" charset="0"/>
              <a:cs typeface="Arial" panose="020B0604020202020204" pitchFamily="34" charset="0"/>
            </a:rPr>
            <a:t>Professional and compliance training for staff </a:t>
          </a:r>
        </a:p>
      </dgm:t>
    </dgm:pt>
    <dgm:pt modelId="{283CD61E-3A58-43DB-899D-728F10B9F033}" type="parTrans" cxnId="{378F7F8A-9994-4068-906A-28BF775E1BDA}">
      <dgm:prSet/>
      <dgm:spPr/>
      <dgm:t>
        <a:bodyPr/>
        <a:lstStyle/>
        <a:p>
          <a:endParaRPr lang="en-US"/>
        </a:p>
      </dgm:t>
    </dgm:pt>
    <dgm:pt modelId="{1458586F-2F21-452B-9F1F-D3F1F88D39E8}" type="sibTrans" cxnId="{378F7F8A-9994-4068-906A-28BF775E1BDA}">
      <dgm:prSet/>
      <dgm:spPr/>
      <dgm:t>
        <a:bodyPr/>
        <a:lstStyle/>
        <a:p>
          <a:endParaRPr lang="en-US"/>
        </a:p>
      </dgm:t>
    </dgm:pt>
    <dgm:pt modelId="{6885A78B-DDA2-486C-A11F-62CA4A75D5A9}">
      <dgm:prSet custT="1"/>
      <dgm:spPr/>
      <dgm:t>
        <a:bodyPr/>
        <a:lstStyle/>
        <a:p>
          <a:r>
            <a:rPr lang="en-US" sz="2000" dirty="0">
              <a:latin typeface="Arial" panose="020B0604020202020204" pitchFamily="34" charset="0"/>
              <a:cs typeface="Arial" panose="020B0604020202020204" pitchFamily="34" charset="0"/>
            </a:rPr>
            <a:t>Reflects increase in travel and overall costs </a:t>
          </a:r>
        </a:p>
      </dgm:t>
    </dgm:pt>
    <dgm:pt modelId="{DC1A6C33-7275-491F-A64A-537043051370}" type="parTrans" cxnId="{165BDC26-2368-4F7A-BA4B-A5805F32DA0F}">
      <dgm:prSet/>
      <dgm:spPr/>
      <dgm:t>
        <a:bodyPr/>
        <a:lstStyle/>
        <a:p>
          <a:endParaRPr lang="en-US"/>
        </a:p>
      </dgm:t>
    </dgm:pt>
    <dgm:pt modelId="{CC4DBB7E-8BC1-4757-9733-F52E0373733E}" type="sibTrans" cxnId="{165BDC26-2368-4F7A-BA4B-A5805F32DA0F}">
      <dgm:prSet/>
      <dgm:spPr/>
      <dgm:t>
        <a:bodyPr/>
        <a:lstStyle/>
        <a:p>
          <a:endParaRPr lang="en-US"/>
        </a:p>
      </dgm:t>
    </dgm:pt>
    <dgm:pt modelId="{123D686F-CC18-4F17-A662-337A9E2A7290}">
      <dgm:prSet custT="1"/>
      <dgm:spPr/>
      <dgm:t>
        <a:bodyPr/>
        <a:lstStyle/>
        <a:p>
          <a:r>
            <a:rPr lang="en-US" sz="2000">
              <a:latin typeface="Arial" panose="020B0604020202020204" pitchFamily="34" charset="0"/>
              <a:cs typeface="Arial" panose="020B0604020202020204" pitchFamily="34" charset="0"/>
            </a:rPr>
            <a:t>Fees for professional interpreter</a:t>
          </a:r>
        </a:p>
      </dgm:t>
    </dgm:pt>
    <dgm:pt modelId="{A2290B47-0F90-4895-8617-A9E2A296CDBA}" type="parTrans" cxnId="{4E353C57-4C10-4A30-B89E-C2E080565130}">
      <dgm:prSet/>
      <dgm:spPr/>
      <dgm:t>
        <a:bodyPr/>
        <a:lstStyle/>
        <a:p>
          <a:endParaRPr lang="en-US"/>
        </a:p>
      </dgm:t>
    </dgm:pt>
    <dgm:pt modelId="{D56FD494-CCE4-4FD0-8843-0D783BED9931}" type="sibTrans" cxnId="{4E353C57-4C10-4A30-B89E-C2E080565130}">
      <dgm:prSet/>
      <dgm:spPr/>
      <dgm:t>
        <a:bodyPr/>
        <a:lstStyle/>
        <a:p>
          <a:endParaRPr lang="en-US"/>
        </a:p>
      </dgm:t>
    </dgm:pt>
    <dgm:pt modelId="{7A43ED64-4D63-4747-9F61-0DFCDBFE9631}">
      <dgm:prSet custT="1"/>
      <dgm:spPr/>
      <dgm:t>
        <a:bodyPr/>
        <a:lstStyle/>
        <a:p>
          <a:pPr rtl="0"/>
          <a:r>
            <a:rPr lang="en-US" sz="2000" dirty="0">
              <a:latin typeface="Arial"/>
              <a:cs typeface="Arial"/>
            </a:rPr>
            <a:t>Computer and network security </a:t>
          </a:r>
        </a:p>
      </dgm:t>
    </dgm:pt>
    <dgm:pt modelId="{1971F190-82B8-4D3B-A2FD-0798D831C4D5}" type="parTrans" cxnId="{8A46FA1F-90CA-41EC-BC11-F1EB3E338DE2}">
      <dgm:prSet/>
      <dgm:spPr/>
      <dgm:t>
        <a:bodyPr/>
        <a:lstStyle/>
        <a:p>
          <a:endParaRPr lang="en-US"/>
        </a:p>
      </dgm:t>
    </dgm:pt>
    <dgm:pt modelId="{162AE791-B2D0-4F66-A174-CC0B1EBBADEB}" type="sibTrans" cxnId="{8A46FA1F-90CA-41EC-BC11-F1EB3E338DE2}">
      <dgm:prSet/>
      <dgm:spPr/>
      <dgm:t>
        <a:bodyPr/>
        <a:lstStyle/>
        <a:p>
          <a:endParaRPr lang="en-US"/>
        </a:p>
      </dgm:t>
    </dgm:pt>
    <dgm:pt modelId="{3B1AD150-BE0A-4A4F-A11B-0AB7FC8B6B5E}" type="pres">
      <dgm:prSet presAssocID="{392497CC-F642-498E-89B2-D5AE367170DA}" presName="Name0" presStyleCnt="0">
        <dgm:presLayoutVars>
          <dgm:dir/>
          <dgm:animLvl val="lvl"/>
          <dgm:resizeHandles val="exact"/>
        </dgm:presLayoutVars>
      </dgm:prSet>
      <dgm:spPr/>
    </dgm:pt>
    <dgm:pt modelId="{3EB24434-85B0-4F2B-8564-F9781290E0C1}" type="pres">
      <dgm:prSet presAssocID="{B47C60E7-9E0D-45D5-88C6-EAD410297CF3}" presName="linNode" presStyleCnt="0"/>
      <dgm:spPr/>
    </dgm:pt>
    <dgm:pt modelId="{2A3E5108-1CDF-405B-A452-E1A05923347F}" type="pres">
      <dgm:prSet presAssocID="{B47C60E7-9E0D-45D5-88C6-EAD410297CF3}" presName="parentText" presStyleLbl="node1" presStyleIdx="0" presStyleCnt="4">
        <dgm:presLayoutVars>
          <dgm:chMax val="1"/>
          <dgm:bulletEnabled val="1"/>
        </dgm:presLayoutVars>
      </dgm:prSet>
      <dgm:spPr/>
    </dgm:pt>
    <dgm:pt modelId="{4B083CA7-F537-4251-A000-5FB2394CE7DC}" type="pres">
      <dgm:prSet presAssocID="{B47C60E7-9E0D-45D5-88C6-EAD410297CF3}" presName="descendantText" presStyleLbl="alignAccFollowNode1" presStyleIdx="0" presStyleCnt="4" custScaleX="100713" custScaleY="114266">
        <dgm:presLayoutVars>
          <dgm:bulletEnabled val="1"/>
        </dgm:presLayoutVars>
      </dgm:prSet>
      <dgm:spPr/>
    </dgm:pt>
    <dgm:pt modelId="{991465C0-435F-453F-9532-1C154E4E4DD0}" type="pres">
      <dgm:prSet presAssocID="{B473E71A-708F-488A-8FE1-71BB2349AC1D}" presName="sp" presStyleCnt="0"/>
      <dgm:spPr/>
    </dgm:pt>
    <dgm:pt modelId="{615453B0-DCCD-4EBB-BA0B-9634A8CC7FD6}" type="pres">
      <dgm:prSet presAssocID="{65D4ED19-3F6A-436E-ACA2-14C53B57CB8E}" presName="linNode" presStyleCnt="0"/>
      <dgm:spPr/>
    </dgm:pt>
    <dgm:pt modelId="{FC58FF30-CF58-4EC4-AA73-C0F1AA36306D}" type="pres">
      <dgm:prSet presAssocID="{65D4ED19-3F6A-436E-ACA2-14C53B57CB8E}" presName="parentText" presStyleLbl="node1" presStyleIdx="1" presStyleCnt="4" custLinFactNeighborY="-1098">
        <dgm:presLayoutVars>
          <dgm:chMax val="1"/>
          <dgm:bulletEnabled val="1"/>
        </dgm:presLayoutVars>
      </dgm:prSet>
      <dgm:spPr/>
    </dgm:pt>
    <dgm:pt modelId="{1EEDEBDF-F04E-44A8-B16C-71397C2F89A0}" type="pres">
      <dgm:prSet presAssocID="{65D4ED19-3F6A-436E-ACA2-14C53B57CB8E}" presName="descendantText" presStyleLbl="alignAccFollowNode1" presStyleIdx="1" presStyleCnt="4" custLinFactNeighborY="998">
        <dgm:presLayoutVars>
          <dgm:bulletEnabled val="1"/>
        </dgm:presLayoutVars>
      </dgm:prSet>
      <dgm:spPr/>
    </dgm:pt>
    <dgm:pt modelId="{B1B07569-4FEA-47B8-8E9B-B005125A16AF}" type="pres">
      <dgm:prSet presAssocID="{D147BEAF-496C-45E9-8906-8E2D70CC8CFF}" presName="sp" presStyleCnt="0"/>
      <dgm:spPr/>
    </dgm:pt>
    <dgm:pt modelId="{88AC9EE1-93DB-4BC4-B581-B2FEE64E1C07}" type="pres">
      <dgm:prSet presAssocID="{48AF298A-47D4-43B7-9656-1EC98FAFC68F}" presName="linNode" presStyleCnt="0"/>
      <dgm:spPr/>
    </dgm:pt>
    <dgm:pt modelId="{7CC6C103-98C4-404F-9F2C-2D73FB6A4584}" type="pres">
      <dgm:prSet presAssocID="{48AF298A-47D4-43B7-9656-1EC98FAFC68F}" presName="parentText" presStyleLbl="node1" presStyleIdx="2" presStyleCnt="4">
        <dgm:presLayoutVars>
          <dgm:chMax val="1"/>
          <dgm:bulletEnabled val="1"/>
        </dgm:presLayoutVars>
      </dgm:prSet>
      <dgm:spPr/>
    </dgm:pt>
    <dgm:pt modelId="{A18A2202-9D4F-4ED0-BBA6-CB2A125D19B5}" type="pres">
      <dgm:prSet presAssocID="{48AF298A-47D4-43B7-9656-1EC98FAFC68F}" presName="descendantText" presStyleLbl="alignAccFollowNode1" presStyleIdx="2" presStyleCnt="4" custLinFactNeighborY="0">
        <dgm:presLayoutVars>
          <dgm:bulletEnabled val="1"/>
        </dgm:presLayoutVars>
      </dgm:prSet>
      <dgm:spPr/>
    </dgm:pt>
    <dgm:pt modelId="{2EC0B335-05B3-4939-8168-A6072B3B2ED5}" type="pres">
      <dgm:prSet presAssocID="{F63A89A5-3E22-4EE2-AA80-ED37D132D3F8}" presName="sp" presStyleCnt="0"/>
      <dgm:spPr/>
    </dgm:pt>
    <dgm:pt modelId="{A7EDCE3E-B8E9-46E4-A3F9-8EE6C840F4A5}" type="pres">
      <dgm:prSet presAssocID="{B8D4E068-C94F-4D28-A741-2D61E87BE1F2}" presName="linNode" presStyleCnt="0"/>
      <dgm:spPr/>
    </dgm:pt>
    <dgm:pt modelId="{404F9905-99B1-42D5-97D5-649D2AB71016}" type="pres">
      <dgm:prSet presAssocID="{B8D4E068-C94F-4D28-A741-2D61E87BE1F2}" presName="parentText" presStyleLbl="node1" presStyleIdx="3" presStyleCnt="4">
        <dgm:presLayoutVars>
          <dgm:chMax val="1"/>
          <dgm:bulletEnabled val="1"/>
        </dgm:presLayoutVars>
      </dgm:prSet>
      <dgm:spPr/>
    </dgm:pt>
    <dgm:pt modelId="{8F25651F-1E6A-461B-A0E2-DDB944D4E1EA}" type="pres">
      <dgm:prSet presAssocID="{B8D4E068-C94F-4D28-A741-2D61E87BE1F2}" presName="descendantText" presStyleLbl="alignAccFollowNode1" presStyleIdx="3" presStyleCnt="4" custLinFactNeighborY="0">
        <dgm:presLayoutVars>
          <dgm:bulletEnabled val="1"/>
        </dgm:presLayoutVars>
      </dgm:prSet>
      <dgm:spPr/>
    </dgm:pt>
  </dgm:ptLst>
  <dgm:cxnLst>
    <dgm:cxn modelId="{F20FD005-70C4-4358-BD56-F9647929EB55}" type="presOf" srcId="{7161DEA1-BE9F-4441-8C7E-EDB11494A063}" destId="{4B083CA7-F537-4251-A000-5FB2394CE7DC}" srcOrd="0" destOrd="0" presId="urn:microsoft.com/office/officeart/2005/8/layout/vList5"/>
    <dgm:cxn modelId="{DD61440E-844C-45AD-B5B6-9C117371551B}" type="presOf" srcId="{B8D4E068-C94F-4D28-A741-2D61E87BE1F2}" destId="{404F9905-99B1-42D5-97D5-649D2AB71016}" srcOrd="0" destOrd="0" presId="urn:microsoft.com/office/officeart/2005/8/layout/vList5"/>
    <dgm:cxn modelId="{D2EEB00E-AB24-4DC2-8D01-F6FB809FED8C}" type="presOf" srcId="{C32019C0-76B6-4662-9BE6-B37CC84F8AF0}" destId="{8F25651F-1E6A-461B-A0E2-DDB944D4E1EA}" srcOrd="0" destOrd="1" presId="urn:microsoft.com/office/officeart/2005/8/layout/vList5"/>
    <dgm:cxn modelId="{8A46FA1F-90CA-41EC-BC11-F1EB3E338DE2}" srcId="{B47C60E7-9E0D-45D5-88C6-EAD410297CF3}" destId="{7A43ED64-4D63-4747-9F61-0DFCDBFE9631}" srcOrd="1" destOrd="0" parTransId="{1971F190-82B8-4D3B-A2FD-0798D831C4D5}" sibTransId="{162AE791-B2D0-4F66-A174-CC0B1EBBADEB}"/>
    <dgm:cxn modelId="{165BDC26-2368-4F7A-BA4B-A5805F32DA0F}" srcId="{48AF298A-47D4-43B7-9656-1EC98FAFC68F}" destId="{6885A78B-DDA2-486C-A11F-62CA4A75D5A9}" srcOrd="0" destOrd="0" parTransId="{DC1A6C33-7275-491F-A64A-537043051370}" sibTransId="{CC4DBB7E-8BC1-4757-9733-F52E0373733E}"/>
    <dgm:cxn modelId="{DD737331-013F-4708-B47E-BE4FCC7CA8F0}" type="presOf" srcId="{7A43ED64-4D63-4747-9F61-0DFCDBFE9631}" destId="{4B083CA7-F537-4251-A000-5FB2394CE7DC}" srcOrd="0" destOrd="1" presId="urn:microsoft.com/office/officeart/2005/8/layout/vList5"/>
    <dgm:cxn modelId="{CCB66A6C-86C3-4ABC-B3D8-53EB9A720109}" srcId="{392497CC-F642-498E-89B2-D5AE367170DA}" destId="{48AF298A-47D4-43B7-9656-1EC98FAFC68F}" srcOrd="2" destOrd="0" parTransId="{89DC67B7-4CE7-421A-91C0-A1401D2F3A4E}" sibTransId="{F63A89A5-3E22-4EE2-AA80-ED37D132D3F8}"/>
    <dgm:cxn modelId="{E0C49A52-6A13-43DE-A313-F3E85A52205B}" srcId="{392497CC-F642-498E-89B2-D5AE367170DA}" destId="{65D4ED19-3F6A-436E-ACA2-14C53B57CB8E}" srcOrd="1" destOrd="0" parTransId="{A1437350-3514-4670-9494-152598716958}" sibTransId="{D147BEAF-496C-45E9-8906-8E2D70CC8CFF}"/>
    <dgm:cxn modelId="{4E353C57-4C10-4A30-B89E-C2E080565130}" srcId="{B8D4E068-C94F-4D28-A741-2D61E87BE1F2}" destId="{123D686F-CC18-4F17-A662-337A9E2A7290}" srcOrd="0" destOrd="0" parTransId="{A2290B47-0F90-4895-8617-A9E2A296CDBA}" sibTransId="{D56FD494-CCE4-4FD0-8843-0D783BED9931}"/>
    <dgm:cxn modelId="{E5CF6078-A533-4E96-9984-53483899AF60}" srcId="{B8D4E068-C94F-4D28-A741-2D61E87BE1F2}" destId="{C32019C0-76B6-4662-9BE6-B37CC84F8AF0}" srcOrd="1" destOrd="0" parTransId="{3083E62E-53DE-4E01-A732-103F698E3FC0}" sibTransId="{7118F1FE-0EB1-4E99-8692-174B52333BB8}"/>
    <dgm:cxn modelId="{92FB508A-269B-4FD0-BF11-587EC3720210}" type="presOf" srcId="{65D4ED19-3F6A-436E-ACA2-14C53B57CB8E}" destId="{FC58FF30-CF58-4EC4-AA73-C0F1AA36306D}" srcOrd="0" destOrd="0" presId="urn:microsoft.com/office/officeart/2005/8/layout/vList5"/>
    <dgm:cxn modelId="{378F7F8A-9994-4068-906A-28BF775E1BDA}" srcId="{65D4ED19-3F6A-436E-ACA2-14C53B57CB8E}" destId="{93EBCE49-0F49-468E-979F-B7237D27D1D0}" srcOrd="0" destOrd="0" parTransId="{283CD61E-3A58-43DB-899D-728F10B9F033}" sibTransId="{1458586F-2F21-452B-9F1F-D3F1F88D39E8}"/>
    <dgm:cxn modelId="{42EA4D8C-AA2D-40CB-8DA2-20FA25097CC7}" srcId="{B47C60E7-9E0D-45D5-88C6-EAD410297CF3}" destId="{7161DEA1-BE9F-4441-8C7E-EDB11494A063}" srcOrd="0" destOrd="0" parTransId="{B711126A-E43F-4E77-A098-EFF60727EE08}" sibTransId="{07DEB140-C395-4CBC-B86D-BA5CF75A88C4}"/>
    <dgm:cxn modelId="{3A2D0298-A80E-4947-B9B2-85AE33CA7795}" type="presOf" srcId="{6885A78B-DDA2-486C-A11F-62CA4A75D5A9}" destId="{A18A2202-9D4F-4ED0-BBA6-CB2A125D19B5}" srcOrd="0" destOrd="0" presId="urn:microsoft.com/office/officeart/2005/8/layout/vList5"/>
    <dgm:cxn modelId="{9483759A-F5B1-4E23-8ED0-20863B92A086}" type="presOf" srcId="{B47C60E7-9E0D-45D5-88C6-EAD410297CF3}" destId="{2A3E5108-1CDF-405B-A452-E1A05923347F}" srcOrd="0" destOrd="0" presId="urn:microsoft.com/office/officeart/2005/8/layout/vList5"/>
    <dgm:cxn modelId="{05E9D99B-9804-45BF-94E7-584C808E068E}" type="presOf" srcId="{123D686F-CC18-4F17-A662-337A9E2A7290}" destId="{8F25651F-1E6A-461B-A0E2-DDB944D4E1EA}" srcOrd="0" destOrd="0" presId="urn:microsoft.com/office/officeart/2005/8/layout/vList5"/>
    <dgm:cxn modelId="{EC036C9D-9C27-4921-BBC7-60C71ED57884}" type="presOf" srcId="{93EBCE49-0F49-468E-979F-B7237D27D1D0}" destId="{1EEDEBDF-F04E-44A8-B16C-71397C2F89A0}" srcOrd="0" destOrd="0" presId="urn:microsoft.com/office/officeart/2005/8/layout/vList5"/>
    <dgm:cxn modelId="{654214AD-C05C-4910-9FF2-188A10FB7451}" type="presOf" srcId="{392497CC-F642-498E-89B2-D5AE367170DA}" destId="{3B1AD150-BE0A-4A4F-A11B-0AB7FC8B6B5E}" srcOrd="0" destOrd="0" presId="urn:microsoft.com/office/officeart/2005/8/layout/vList5"/>
    <dgm:cxn modelId="{7D1E05B1-BFE5-4605-A654-DD15F95CD436}" srcId="{392497CC-F642-498E-89B2-D5AE367170DA}" destId="{B47C60E7-9E0D-45D5-88C6-EAD410297CF3}" srcOrd="0" destOrd="0" parTransId="{E34C3222-B33C-4DBD-B588-6971C213F62D}" sibTransId="{B473E71A-708F-488A-8FE1-71BB2349AC1D}"/>
    <dgm:cxn modelId="{73A3C8BE-A4E9-4CDE-A751-AFB8F584F515}" type="presOf" srcId="{48AF298A-47D4-43B7-9656-1EC98FAFC68F}" destId="{7CC6C103-98C4-404F-9F2C-2D73FB6A4584}" srcOrd="0" destOrd="0" presId="urn:microsoft.com/office/officeart/2005/8/layout/vList5"/>
    <dgm:cxn modelId="{F6A873CA-BA5B-4E9A-B270-FA825CA5F379}" srcId="{392497CC-F642-498E-89B2-D5AE367170DA}" destId="{B8D4E068-C94F-4D28-A741-2D61E87BE1F2}" srcOrd="3" destOrd="0" parTransId="{7BFA883E-8952-45BF-849B-BF375B5C2325}" sibTransId="{9CA2BE00-E24C-41DE-A1A7-A9BFFB8EDCD1}"/>
    <dgm:cxn modelId="{E1328957-71F2-4E70-829B-780AF3FB76EF}" type="presParOf" srcId="{3B1AD150-BE0A-4A4F-A11B-0AB7FC8B6B5E}" destId="{3EB24434-85B0-4F2B-8564-F9781290E0C1}" srcOrd="0" destOrd="0" presId="urn:microsoft.com/office/officeart/2005/8/layout/vList5"/>
    <dgm:cxn modelId="{56260938-809B-454F-9E95-0026D4996510}" type="presParOf" srcId="{3EB24434-85B0-4F2B-8564-F9781290E0C1}" destId="{2A3E5108-1CDF-405B-A452-E1A05923347F}" srcOrd="0" destOrd="0" presId="urn:microsoft.com/office/officeart/2005/8/layout/vList5"/>
    <dgm:cxn modelId="{ECEC0A82-ECE0-413B-9866-30480323EF5C}" type="presParOf" srcId="{3EB24434-85B0-4F2B-8564-F9781290E0C1}" destId="{4B083CA7-F537-4251-A000-5FB2394CE7DC}" srcOrd="1" destOrd="0" presId="urn:microsoft.com/office/officeart/2005/8/layout/vList5"/>
    <dgm:cxn modelId="{285D80C2-995D-4B06-9280-0F903F62F466}" type="presParOf" srcId="{3B1AD150-BE0A-4A4F-A11B-0AB7FC8B6B5E}" destId="{991465C0-435F-453F-9532-1C154E4E4DD0}" srcOrd="1" destOrd="0" presId="urn:microsoft.com/office/officeart/2005/8/layout/vList5"/>
    <dgm:cxn modelId="{C393198B-FD60-42E7-9D7F-C3438B5371E6}" type="presParOf" srcId="{3B1AD150-BE0A-4A4F-A11B-0AB7FC8B6B5E}" destId="{615453B0-DCCD-4EBB-BA0B-9634A8CC7FD6}" srcOrd="2" destOrd="0" presId="urn:microsoft.com/office/officeart/2005/8/layout/vList5"/>
    <dgm:cxn modelId="{8978AF95-FF75-417E-81E8-6DBF54683969}" type="presParOf" srcId="{615453B0-DCCD-4EBB-BA0B-9634A8CC7FD6}" destId="{FC58FF30-CF58-4EC4-AA73-C0F1AA36306D}" srcOrd="0" destOrd="0" presId="urn:microsoft.com/office/officeart/2005/8/layout/vList5"/>
    <dgm:cxn modelId="{C6058430-056C-4FC8-ABBF-C6CEBA6F14A5}" type="presParOf" srcId="{615453B0-DCCD-4EBB-BA0B-9634A8CC7FD6}" destId="{1EEDEBDF-F04E-44A8-B16C-71397C2F89A0}" srcOrd="1" destOrd="0" presId="urn:microsoft.com/office/officeart/2005/8/layout/vList5"/>
    <dgm:cxn modelId="{76644462-671D-4AA2-81DC-A193A70CF5E8}" type="presParOf" srcId="{3B1AD150-BE0A-4A4F-A11B-0AB7FC8B6B5E}" destId="{B1B07569-4FEA-47B8-8E9B-B005125A16AF}" srcOrd="3" destOrd="0" presId="urn:microsoft.com/office/officeart/2005/8/layout/vList5"/>
    <dgm:cxn modelId="{F9BD4CBA-6F3A-4A0A-BEBC-B3BE58033B11}" type="presParOf" srcId="{3B1AD150-BE0A-4A4F-A11B-0AB7FC8B6B5E}" destId="{88AC9EE1-93DB-4BC4-B581-B2FEE64E1C07}" srcOrd="4" destOrd="0" presId="urn:microsoft.com/office/officeart/2005/8/layout/vList5"/>
    <dgm:cxn modelId="{D20FEE0E-1C85-4C19-84DA-6E41B009FD17}" type="presParOf" srcId="{88AC9EE1-93DB-4BC4-B581-B2FEE64E1C07}" destId="{7CC6C103-98C4-404F-9F2C-2D73FB6A4584}" srcOrd="0" destOrd="0" presId="urn:microsoft.com/office/officeart/2005/8/layout/vList5"/>
    <dgm:cxn modelId="{982E594C-94E2-4083-AB8F-EC0AFF88C401}" type="presParOf" srcId="{88AC9EE1-93DB-4BC4-B581-B2FEE64E1C07}" destId="{A18A2202-9D4F-4ED0-BBA6-CB2A125D19B5}" srcOrd="1" destOrd="0" presId="urn:microsoft.com/office/officeart/2005/8/layout/vList5"/>
    <dgm:cxn modelId="{110CDA1F-39EA-4710-888D-DF2201A31779}" type="presParOf" srcId="{3B1AD150-BE0A-4A4F-A11B-0AB7FC8B6B5E}" destId="{2EC0B335-05B3-4939-8168-A6072B3B2ED5}" srcOrd="5" destOrd="0" presId="urn:microsoft.com/office/officeart/2005/8/layout/vList5"/>
    <dgm:cxn modelId="{A370ABAB-983E-4DA9-A18F-264298EFD4BD}" type="presParOf" srcId="{3B1AD150-BE0A-4A4F-A11B-0AB7FC8B6B5E}" destId="{A7EDCE3E-B8E9-46E4-A3F9-8EE6C840F4A5}" srcOrd="6" destOrd="0" presId="urn:microsoft.com/office/officeart/2005/8/layout/vList5"/>
    <dgm:cxn modelId="{FA3CAA3B-D0BC-488F-AAEC-423F748B6358}" type="presParOf" srcId="{A7EDCE3E-B8E9-46E4-A3F9-8EE6C840F4A5}" destId="{404F9905-99B1-42D5-97D5-649D2AB71016}" srcOrd="0" destOrd="0" presId="urn:microsoft.com/office/officeart/2005/8/layout/vList5"/>
    <dgm:cxn modelId="{A5FF0C8C-71ED-4947-AA2D-ED285BA1D1CB}" type="presParOf" srcId="{A7EDCE3E-B8E9-46E4-A3F9-8EE6C840F4A5}" destId="{8F25651F-1E6A-461B-A0E2-DDB944D4E1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8EE230-0192-4613-9694-FD6521C3783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882B4DA-FD1E-469A-8A07-A90DE35267ED}">
      <dgm:prSet/>
      <dgm:spPr/>
      <dgm:t>
        <a:bodyPr/>
        <a:lstStyle/>
        <a:p>
          <a:r>
            <a:rPr lang="en-US">
              <a:latin typeface="Arial"/>
              <a:cs typeface="Arial"/>
            </a:rPr>
            <a:t>Printing	</a:t>
          </a:r>
        </a:p>
      </dgm:t>
    </dgm:pt>
    <dgm:pt modelId="{C563DF4E-42A3-4E28-AAA3-75A2DC4011E2}" type="parTrans" cxnId="{F520E489-7A30-4B83-AB9F-67B7C16242F4}">
      <dgm:prSet/>
      <dgm:spPr/>
      <dgm:t>
        <a:bodyPr/>
        <a:lstStyle/>
        <a:p>
          <a:endParaRPr lang="en-US"/>
        </a:p>
      </dgm:t>
    </dgm:pt>
    <dgm:pt modelId="{C6C10FBD-B618-4EBD-826D-3607C73C1870}" type="sibTrans" cxnId="{F520E489-7A30-4B83-AB9F-67B7C16242F4}">
      <dgm:prSet/>
      <dgm:spPr/>
      <dgm:t>
        <a:bodyPr/>
        <a:lstStyle/>
        <a:p>
          <a:endParaRPr lang="en-US"/>
        </a:p>
      </dgm:t>
    </dgm:pt>
    <dgm:pt modelId="{0248793A-A89F-4E00-80B7-849DEBDDC656}">
      <dgm:prSet/>
      <dgm:spPr/>
      <dgm:t>
        <a:bodyPr/>
        <a:lstStyle/>
        <a:p>
          <a:r>
            <a:rPr lang="en-US">
              <a:latin typeface="Arial"/>
              <a:cs typeface="Arial"/>
            </a:rPr>
            <a:t>PSA Campaign</a:t>
          </a:r>
        </a:p>
      </dgm:t>
    </dgm:pt>
    <dgm:pt modelId="{C59B2087-8F7F-4F38-91E7-730E5E0C00A5}" type="parTrans" cxnId="{D16B6DFA-0206-4CFF-ABD7-07A75DCC9277}">
      <dgm:prSet/>
      <dgm:spPr/>
      <dgm:t>
        <a:bodyPr/>
        <a:lstStyle/>
        <a:p>
          <a:endParaRPr lang="en-US"/>
        </a:p>
      </dgm:t>
    </dgm:pt>
    <dgm:pt modelId="{FB4CBB5E-29FC-42BB-BC46-7B0C17735754}" type="sibTrans" cxnId="{D16B6DFA-0206-4CFF-ABD7-07A75DCC9277}">
      <dgm:prSet/>
      <dgm:spPr/>
      <dgm:t>
        <a:bodyPr/>
        <a:lstStyle/>
        <a:p>
          <a:endParaRPr lang="en-US"/>
        </a:p>
      </dgm:t>
    </dgm:pt>
    <dgm:pt modelId="{DCF69980-A4C5-4755-9490-570C8A2F1E43}">
      <dgm:prSet custT="1"/>
      <dgm:spPr/>
      <dgm:t>
        <a:bodyPr/>
        <a:lstStyle/>
        <a:p>
          <a:pPr rtl="0"/>
          <a:r>
            <a:rPr lang="en-US" sz="2000" dirty="0">
              <a:latin typeface="Arial"/>
              <a:cs typeface="Arial"/>
            </a:rPr>
            <a:t>Running campaigns over multiple years </a:t>
          </a:r>
        </a:p>
      </dgm:t>
    </dgm:pt>
    <dgm:pt modelId="{1F81B45D-1354-4AA2-82D2-8910BF124779}" type="parTrans" cxnId="{4CEA9C92-62F9-4119-B964-B593019A3B59}">
      <dgm:prSet/>
      <dgm:spPr/>
      <dgm:t>
        <a:bodyPr/>
        <a:lstStyle/>
        <a:p>
          <a:endParaRPr lang="en-US"/>
        </a:p>
      </dgm:t>
    </dgm:pt>
    <dgm:pt modelId="{E0E2AF3C-7C11-4A2E-94AC-011DECA6BD44}" type="sibTrans" cxnId="{4CEA9C92-62F9-4119-B964-B593019A3B59}">
      <dgm:prSet/>
      <dgm:spPr/>
      <dgm:t>
        <a:bodyPr/>
        <a:lstStyle/>
        <a:p>
          <a:endParaRPr lang="en-US"/>
        </a:p>
      </dgm:t>
    </dgm:pt>
    <dgm:pt modelId="{F1FADDE0-3784-4D29-B128-BDD139A392FC}">
      <dgm:prSet/>
      <dgm:spPr/>
      <dgm:t>
        <a:bodyPr/>
        <a:lstStyle/>
        <a:p>
          <a:r>
            <a:rPr lang="en-US">
              <a:latin typeface="Arial"/>
              <a:cs typeface="Arial"/>
            </a:rPr>
            <a:t>Bank and Credit Card Fees</a:t>
          </a:r>
        </a:p>
      </dgm:t>
    </dgm:pt>
    <dgm:pt modelId="{DDDF2DBC-C538-4D04-AE75-88E83070B459}" type="parTrans" cxnId="{B9B34564-6FAE-4952-8FA9-07CF3E4B375E}">
      <dgm:prSet/>
      <dgm:spPr/>
      <dgm:t>
        <a:bodyPr/>
        <a:lstStyle/>
        <a:p>
          <a:endParaRPr lang="en-US"/>
        </a:p>
      </dgm:t>
    </dgm:pt>
    <dgm:pt modelId="{83D66DF9-0E39-489C-BB2B-0A3649BAB1CE}" type="sibTrans" cxnId="{B9B34564-6FAE-4952-8FA9-07CF3E4B375E}">
      <dgm:prSet/>
      <dgm:spPr/>
      <dgm:t>
        <a:bodyPr/>
        <a:lstStyle/>
        <a:p>
          <a:endParaRPr lang="en-US"/>
        </a:p>
      </dgm:t>
    </dgm:pt>
    <dgm:pt modelId="{C1CB6372-F90D-42F3-BACA-8F066844CF38}">
      <dgm:prSet custT="1"/>
      <dgm:spPr/>
      <dgm:t>
        <a:bodyPr/>
        <a:lstStyle/>
        <a:p>
          <a:r>
            <a:rPr lang="en-US" sz="2000">
              <a:latin typeface="Arial"/>
              <a:cs typeface="Arial"/>
            </a:rPr>
            <a:t>Consistent with prior year</a:t>
          </a:r>
        </a:p>
      </dgm:t>
    </dgm:pt>
    <dgm:pt modelId="{4549181F-AAD3-4168-A54C-E262AB3840EC}" type="parTrans" cxnId="{79A30E75-7D11-4725-AB17-3BDF60157FA4}">
      <dgm:prSet/>
      <dgm:spPr/>
      <dgm:t>
        <a:bodyPr/>
        <a:lstStyle/>
        <a:p>
          <a:endParaRPr lang="en-US"/>
        </a:p>
      </dgm:t>
    </dgm:pt>
    <dgm:pt modelId="{F8994BED-53D3-40C3-BD3C-BC35B7646D4E}" type="sibTrans" cxnId="{79A30E75-7D11-4725-AB17-3BDF60157FA4}">
      <dgm:prSet/>
      <dgm:spPr/>
      <dgm:t>
        <a:bodyPr/>
        <a:lstStyle/>
        <a:p>
          <a:endParaRPr lang="en-US"/>
        </a:p>
      </dgm:t>
    </dgm:pt>
    <dgm:pt modelId="{9F32EE3D-9C34-422A-8C33-E6395E6C546C}">
      <dgm:prSet custT="1"/>
      <dgm:spPr/>
      <dgm:t>
        <a:bodyPr/>
        <a:lstStyle/>
        <a:p>
          <a:r>
            <a:rPr lang="en-US" sz="2000" dirty="0">
              <a:latin typeface="Arial"/>
              <a:cs typeface="Arial"/>
            </a:rPr>
            <a:t>Necessary business cost</a:t>
          </a:r>
        </a:p>
      </dgm:t>
    </dgm:pt>
    <dgm:pt modelId="{A38D739E-9E4E-4FCD-B803-49069F589CA2}" type="parTrans" cxnId="{3265D4CC-1A0F-4751-8D29-E16A7C1B65B2}">
      <dgm:prSet/>
      <dgm:spPr/>
      <dgm:t>
        <a:bodyPr/>
        <a:lstStyle/>
        <a:p>
          <a:endParaRPr lang="en-US"/>
        </a:p>
      </dgm:t>
    </dgm:pt>
    <dgm:pt modelId="{96AC0EEC-B406-4DE3-9DD2-79AF28146625}" type="sibTrans" cxnId="{3265D4CC-1A0F-4751-8D29-E16A7C1B65B2}">
      <dgm:prSet/>
      <dgm:spPr/>
      <dgm:t>
        <a:bodyPr/>
        <a:lstStyle/>
        <a:p>
          <a:endParaRPr lang="en-US"/>
        </a:p>
      </dgm:t>
    </dgm:pt>
    <dgm:pt modelId="{2E15AAD8-43DC-474A-BC87-F2163983E34A}">
      <dgm:prSet custT="1"/>
      <dgm:spPr/>
      <dgm:t>
        <a:bodyPr/>
        <a:lstStyle/>
        <a:p>
          <a:pPr rtl="0"/>
          <a:r>
            <a:rPr lang="en-US" sz="2000" dirty="0">
              <a:latin typeface="Arial"/>
              <a:cs typeface="Arial"/>
            </a:rPr>
            <a:t>Television, radio, and integrated digital television </a:t>
          </a:r>
        </a:p>
      </dgm:t>
    </dgm:pt>
    <dgm:pt modelId="{6720C4EE-E386-4B59-BFA4-F3E608A6B6CB}" type="parTrans" cxnId="{C39ADB05-C04F-4832-942F-C73246546F00}">
      <dgm:prSet/>
      <dgm:spPr/>
      <dgm:t>
        <a:bodyPr/>
        <a:lstStyle/>
        <a:p>
          <a:endParaRPr lang="en-US"/>
        </a:p>
      </dgm:t>
    </dgm:pt>
    <dgm:pt modelId="{859FE699-C2D1-4DCD-9A44-86493F0A45BF}" type="sibTrans" cxnId="{C39ADB05-C04F-4832-942F-C73246546F00}">
      <dgm:prSet/>
      <dgm:spPr/>
      <dgm:t>
        <a:bodyPr/>
        <a:lstStyle/>
        <a:p>
          <a:endParaRPr lang="en-US"/>
        </a:p>
      </dgm:t>
    </dgm:pt>
    <dgm:pt modelId="{69322C31-E524-40C6-8390-250D84BECC08}">
      <dgm:prSet custT="1"/>
      <dgm:spPr/>
      <dgm:t>
        <a:bodyPr/>
        <a:lstStyle/>
        <a:p>
          <a:r>
            <a:rPr lang="en-US" sz="2000">
              <a:latin typeface="Arial"/>
              <a:cs typeface="Arial"/>
            </a:rPr>
            <a:t>Necessary business cost</a:t>
          </a:r>
          <a:endParaRPr lang="en-US" sz="2000" i="1">
            <a:latin typeface="Arial"/>
            <a:cs typeface="Arial"/>
          </a:endParaRPr>
        </a:p>
      </dgm:t>
    </dgm:pt>
    <dgm:pt modelId="{5DCC9220-1404-42C8-9EF8-39311FB38EBC}" type="parTrans" cxnId="{401D10BA-DB28-43EE-A74D-F74BBEF3D44C}">
      <dgm:prSet/>
      <dgm:spPr/>
      <dgm:t>
        <a:bodyPr/>
        <a:lstStyle/>
        <a:p>
          <a:endParaRPr lang="en-US"/>
        </a:p>
      </dgm:t>
    </dgm:pt>
    <dgm:pt modelId="{EB59A7B2-76F3-4679-8711-74E2DEE10B60}" type="sibTrans" cxnId="{401D10BA-DB28-43EE-A74D-F74BBEF3D44C}">
      <dgm:prSet/>
      <dgm:spPr/>
      <dgm:t>
        <a:bodyPr/>
        <a:lstStyle/>
        <a:p>
          <a:endParaRPr lang="en-US"/>
        </a:p>
      </dgm:t>
    </dgm:pt>
    <dgm:pt modelId="{F819A1DC-FAF5-42C4-95E6-4708F7800125}">
      <dgm:prSet custT="1"/>
      <dgm:spPr/>
      <dgm:t>
        <a:bodyPr/>
        <a:lstStyle/>
        <a:p>
          <a:pPr rtl="0"/>
          <a:r>
            <a:rPr lang="en-US" sz="2000" i="0" dirty="0">
              <a:latin typeface="Arial"/>
              <a:cs typeface="Arial"/>
            </a:rPr>
            <a:t>Includes group correspondence, magazines, and newsletters</a:t>
          </a:r>
        </a:p>
      </dgm:t>
    </dgm:pt>
    <dgm:pt modelId="{E7CC7AEA-46AB-4C87-AD11-8BC01513629E}" type="parTrans" cxnId="{333C5FFE-3918-4612-8CFB-17DB5136BD8E}">
      <dgm:prSet/>
      <dgm:spPr/>
      <dgm:t>
        <a:bodyPr/>
        <a:lstStyle/>
        <a:p>
          <a:endParaRPr lang="en-US"/>
        </a:p>
      </dgm:t>
    </dgm:pt>
    <dgm:pt modelId="{2ED93275-FFCD-4211-AFCE-0F4B4BB267F3}" type="sibTrans" cxnId="{333C5FFE-3918-4612-8CFB-17DB5136BD8E}">
      <dgm:prSet/>
      <dgm:spPr/>
      <dgm:t>
        <a:bodyPr/>
        <a:lstStyle/>
        <a:p>
          <a:endParaRPr lang="en-US"/>
        </a:p>
      </dgm:t>
    </dgm:pt>
    <dgm:pt modelId="{D9576332-60D5-488C-9D9E-E52AF1DEE60B}" type="pres">
      <dgm:prSet presAssocID="{2F8EE230-0192-4613-9694-FD6521C37833}" presName="Name0" presStyleCnt="0">
        <dgm:presLayoutVars>
          <dgm:dir/>
          <dgm:animLvl val="lvl"/>
          <dgm:resizeHandles val="exact"/>
        </dgm:presLayoutVars>
      </dgm:prSet>
      <dgm:spPr/>
    </dgm:pt>
    <dgm:pt modelId="{452384DD-AEA7-44A6-AA2D-CED5430096C1}" type="pres">
      <dgm:prSet presAssocID="{C882B4DA-FD1E-469A-8A07-A90DE35267ED}" presName="linNode" presStyleCnt="0"/>
      <dgm:spPr/>
    </dgm:pt>
    <dgm:pt modelId="{B4D2E742-70C9-48DC-B610-FDE2FB84D677}" type="pres">
      <dgm:prSet presAssocID="{C882B4DA-FD1E-469A-8A07-A90DE35267ED}" presName="parentText" presStyleLbl="node1" presStyleIdx="0" presStyleCnt="3">
        <dgm:presLayoutVars>
          <dgm:chMax val="1"/>
          <dgm:bulletEnabled val="1"/>
        </dgm:presLayoutVars>
      </dgm:prSet>
      <dgm:spPr/>
    </dgm:pt>
    <dgm:pt modelId="{758732DC-95DC-4CFC-90DE-473B09F02AFF}" type="pres">
      <dgm:prSet presAssocID="{C882B4DA-FD1E-469A-8A07-A90DE35267ED}" presName="descendantText" presStyleLbl="alignAccFollowNode1" presStyleIdx="0" presStyleCnt="3">
        <dgm:presLayoutVars>
          <dgm:bulletEnabled val="1"/>
        </dgm:presLayoutVars>
      </dgm:prSet>
      <dgm:spPr/>
    </dgm:pt>
    <dgm:pt modelId="{6508B35F-9E0C-4F90-8473-42F3BB7DF981}" type="pres">
      <dgm:prSet presAssocID="{C6C10FBD-B618-4EBD-826D-3607C73C1870}" presName="sp" presStyleCnt="0"/>
      <dgm:spPr/>
    </dgm:pt>
    <dgm:pt modelId="{FCF43F4E-CD21-4F13-996F-7C124D8CCE58}" type="pres">
      <dgm:prSet presAssocID="{0248793A-A89F-4E00-80B7-849DEBDDC656}" presName="linNode" presStyleCnt="0"/>
      <dgm:spPr/>
    </dgm:pt>
    <dgm:pt modelId="{92E29894-0DEB-402B-8A1A-2BBF86BD8DA9}" type="pres">
      <dgm:prSet presAssocID="{0248793A-A89F-4E00-80B7-849DEBDDC656}" presName="parentText" presStyleLbl="node1" presStyleIdx="1" presStyleCnt="3">
        <dgm:presLayoutVars>
          <dgm:chMax val="1"/>
          <dgm:bulletEnabled val="1"/>
        </dgm:presLayoutVars>
      </dgm:prSet>
      <dgm:spPr/>
    </dgm:pt>
    <dgm:pt modelId="{928BF7A8-4796-4A24-B21C-EE596E79F5E7}" type="pres">
      <dgm:prSet presAssocID="{0248793A-A89F-4E00-80B7-849DEBDDC656}" presName="descendantText" presStyleLbl="alignAccFollowNode1" presStyleIdx="1" presStyleCnt="3" custScaleY="119098" custLinFactNeighborX="0" custLinFactNeighborY="5248">
        <dgm:presLayoutVars>
          <dgm:bulletEnabled val="1"/>
        </dgm:presLayoutVars>
      </dgm:prSet>
      <dgm:spPr/>
    </dgm:pt>
    <dgm:pt modelId="{9B1D6A52-5AD5-49CB-A22F-21022388754C}" type="pres">
      <dgm:prSet presAssocID="{FB4CBB5E-29FC-42BB-BC46-7B0C17735754}" presName="sp" presStyleCnt="0"/>
      <dgm:spPr/>
    </dgm:pt>
    <dgm:pt modelId="{90F021B5-80F8-4B26-A655-E16F64FA39D0}" type="pres">
      <dgm:prSet presAssocID="{F1FADDE0-3784-4D29-B128-BDD139A392FC}" presName="linNode" presStyleCnt="0"/>
      <dgm:spPr/>
    </dgm:pt>
    <dgm:pt modelId="{D50BE9F7-C50B-4C2D-9214-203446C4D7C8}" type="pres">
      <dgm:prSet presAssocID="{F1FADDE0-3784-4D29-B128-BDD139A392FC}" presName="parentText" presStyleLbl="node1" presStyleIdx="2" presStyleCnt="3">
        <dgm:presLayoutVars>
          <dgm:chMax val="1"/>
          <dgm:bulletEnabled val="1"/>
        </dgm:presLayoutVars>
      </dgm:prSet>
      <dgm:spPr/>
    </dgm:pt>
    <dgm:pt modelId="{A11DF2FF-7B99-4D55-810D-D638219ACD49}" type="pres">
      <dgm:prSet presAssocID="{F1FADDE0-3784-4D29-B128-BDD139A392FC}" presName="descendantText" presStyleLbl="alignAccFollowNode1" presStyleIdx="2" presStyleCnt="3">
        <dgm:presLayoutVars>
          <dgm:bulletEnabled val="1"/>
        </dgm:presLayoutVars>
      </dgm:prSet>
      <dgm:spPr/>
    </dgm:pt>
  </dgm:ptLst>
  <dgm:cxnLst>
    <dgm:cxn modelId="{C39ADB05-C04F-4832-942F-C73246546F00}" srcId="{0248793A-A89F-4E00-80B7-849DEBDDC656}" destId="{2E15AAD8-43DC-474A-BC87-F2163983E34A}" srcOrd="1" destOrd="0" parTransId="{6720C4EE-E386-4B59-BFA4-F3E608A6B6CB}" sibTransId="{859FE699-C2D1-4DCD-9A44-86493F0A45BF}"/>
    <dgm:cxn modelId="{8ACC6C10-51C3-4233-B760-8317EE54660F}" type="presOf" srcId="{F819A1DC-FAF5-42C4-95E6-4708F7800125}" destId="{758732DC-95DC-4CFC-90DE-473B09F02AFF}" srcOrd="0" destOrd="0" presId="urn:microsoft.com/office/officeart/2005/8/layout/vList5"/>
    <dgm:cxn modelId="{9A120739-4619-4C50-8366-3F6BF374A392}" type="presOf" srcId="{2E15AAD8-43DC-474A-BC87-F2163983E34A}" destId="{928BF7A8-4796-4A24-B21C-EE596E79F5E7}" srcOrd="0" destOrd="1" presId="urn:microsoft.com/office/officeart/2005/8/layout/vList5"/>
    <dgm:cxn modelId="{B9B34564-6FAE-4952-8FA9-07CF3E4B375E}" srcId="{2F8EE230-0192-4613-9694-FD6521C37833}" destId="{F1FADDE0-3784-4D29-B128-BDD139A392FC}" srcOrd="2" destOrd="0" parTransId="{DDDF2DBC-C538-4D04-AE75-88E83070B459}" sibTransId="{83D66DF9-0E39-489C-BB2B-0A3649BAB1CE}"/>
    <dgm:cxn modelId="{00E4896C-0BCF-4390-81EF-1D7B27A823E1}" type="presOf" srcId="{9F32EE3D-9C34-422A-8C33-E6395E6C546C}" destId="{A11DF2FF-7B99-4D55-810D-D638219ACD49}" srcOrd="0" destOrd="1" presId="urn:microsoft.com/office/officeart/2005/8/layout/vList5"/>
    <dgm:cxn modelId="{79A30E75-7D11-4725-AB17-3BDF60157FA4}" srcId="{F1FADDE0-3784-4D29-B128-BDD139A392FC}" destId="{C1CB6372-F90D-42F3-BACA-8F066844CF38}" srcOrd="0" destOrd="0" parTransId="{4549181F-AAD3-4168-A54C-E262AB3840EC}" sibTransId="{F8994BED-53D3-40C3-BD3C-BC35B7646D4E}"/>
    <dgm:cxn modelId="{71004884-1799-4A75-A4D8-20D47C6487E3}" type="presOf" srcId="{0248793A-A89F-4E00-80B7-849DEBDDC656}" destId="{92E29894-0DEB-402B-8A1A-2BBF86BD8DA9}" srcOrd="0" destOrd="0" presId="urn:microsoft.com/office/officeart/2005/8/layout/vList5"/>
    <dgm:cxn modelId="{B1822F87-294F-4C2A-9E14-76BDB9160685}" type="presOf" srcId="{69322C31-E524-40C6-8390-250D84BECC08}" destId="{758732DC-95DC-4CFC-90DE-473B09F02AFF}" srcOrd="0" destOrd="1" presId="urn:microsoft.com/office/officeart/2005/8/layout/vList5"/>
    <dgm:cxn modelId="{F520E489-7A30-4B83-AB9F-67B7C16242F4}" srcId="{2F8EE230-0192-4613-9694-FD6521C37833}" destId="{C882B4DA-FD1E-469A-8A07-A90DE35267ED}" srcOrd="0" destOrd="0" parTransId="{C563DF4E-42A3-4E28-AAA3-75A2DC4011E2}" sibTransId="{C6C10FBD-B618-4EBD-826D-3607C73C1870}"/>
    <dgm:cxn modelId="{D385AD8E-AF9D-4D77-BDB6-CEB24710DB27}" type="presOf" srcId="{F1FADDE0-3784-4D29-B128-BDD139A392FC}" destId="{D50BE9F7-C50B-4C2D-9214-203446C4D7C8}" srcOrd="0" destOrd="0" presId="urn:microsoft.com/office/officeart/2005/8/layout/vList5"/>
    <dgm:cxn modelId="{4CEA9C92-62F9-4119-B964-B593019A3B59}" srcId="{0248793A-A89F-4E00-80B7-849DEBDDC656}" destId="{DCF69980-A4C5-4755-9490-570C8A2F1E43}" srcOrd="0" destOrd="0" parTransId="{1F81B45D-1354-4AA2-82D2-8910BF124779}" sibTransId="{E0E2AF3C-7C11-4A2E-94AC-011DECA6BD44}"/>
    <dgm:cxn modelId="{151F05A7-65AF-4662-938E-B813DDE2FAEC}" type="presOf" srcId="{2F8EE230-0192-4613-9694-FD6521C37833}" destId="{D9576332-60D5-488C-9D9E-E52AF1DEE60B}" srcOrd="0" destOrd="0" presId="urn:microsoft.com/office/officeart/2005/8/layout/vList5"/>
    <dgm:cxn modelId="{401D10BA-DB28-43EE-A74D-F74BBEF3D44C}" srcId="{C882B4DA-FD1E-469A-8A07-A90DE35267ED}" destId="{69322C31-E524-40C6-8390-250D84BECC08}" srcOrd="1" destOrd="0" parTransId="{5DCC9220-1404-42C8-9EF8-39311FB38EBC}" sibTransId="{EB59A7B2-76F3-4679-8711-74E2DEE10B60}"/>
    <dgm:cxn modelId="{A64E5EC4-8327-4CBC-838F-AE1A6E25A25E}" type="presOf" srcId="{C882B4DA-FD1E-469A-8A07-A90DE35267ED}" destId="{B4D2E742-70C9-48DC-B610-FDE2FB84D677}" srcOrd="0" destOrd="0" presId="urn:microsoft.com/office/officeart/2005/8/layout/vList5"/>
    <dgm:cxn modelId="{3265D4CC-1A0F-4751-8D29-E16A7C1B65B2}" srcId="{F1FADDE0-3784-4D29-B128-BDD139A392FC}" destId="{9F32EE3D-9C34-422A-8C33-E6395E6C546C}" srcOrd="1" destOrd="0" parTransId="{A38D739E-9E4E-4FCD-B803-49069F589CA2}" sibTransId="{96AC0EEC-B406-4DE3-9DD2-79AF28146625}"/>
    <dgm:cxn modelId="{C519F7D8-2E50-4D9C-9D2E-3E68E109F456}" type="presOf" srcId="{DCF69980-A4C5-4755-9490-570C8A2F1E43}" destId="{928BF7A8-4796-4A24-B21C-EE596E79F5E7}" srcOrd="0" destOrd="0" presId="urn:microsoft.com/office/officeart/2005/8/layout/vList5"/>
    <dgm:cxn modelId="{A3D04AF7-054D-4B18-857B-BFF9E699EF52}" type="presOf" srcId="{C1CB6372-F90D-42F3-BACA-8F066844CF38}" destId="{A11DF2FF-7B99-4D55-810D-D638219ACD49}" srcOrd="0" destOrd="0" presId="urn:microsoft.com/office/officeart/2005/8/layout/vList5"/>
    <dgm:cxn modelId="{D16B6DFA-0206-4CFF-ABD7-07A75DCC9277}" srcId="{2F8EE230-0192-4613-9694-FD6521C37833}" destId="{0248793A-A89F-4E00-80B7-849DEBDDC656}" srcOrd="1" destOrd="0" parTransId="{C59B2087-8F7F-4F38-91E7-730E5E0C00A5}" sibTransId="{FB4CBB5E-29FC-42BB-BC46-7B0C17735754}"/>
    <dgm:cxn modelId="{333C5FFE-3918-4612-8CFB-17DB5136BD8E}" srcId="{C882B4DA-FD1E-469A-8A07-A90DE35267ED}" destId="{F819A1DC-FAF5-42C4-95E6-4708F7800125}" srcOrd="0" destOrd="0" parTransId="{E7CC7AEA-46AB-4C87-AD11-8BC01513629E}" sibTransId="{2ED93275-FFCD-4211-AFCE-0F4B4BB267F3}"/>
    <dgm:cxn modelId="{05A790CD-5DB4-4BF9-AFEA-4EDA7C8F21C0}" type="presParOf" srcId="{D9576332-60D5-488C-9D9E-E52AF1DEE60B}" destId="{452384DD-AEA7-44A6-AA2D-CED5430096C1}" srcOrd="0" destOrd="0" presId="urn:microsoft.com/office/officeart/2005/8/layout/vList5"/>
    <dgm:cxn modelId="{8977CF92-D0B7-4E7F-90C3-8EA4C350CD0E}" type="presParOf" srcId="{452384DD-AEA7-44A6-AA2D-CED5430096C1}" destId="{B4D2E742-70C9-48DC-B610-FDE2FB84D677}" srcOrd="0" destOrd="0" presId="urn:microsoft.com/office/officeart/2005/8/layout/vList5"/>
    <dgm:cxn modelId="{0ADA6C86-8723-4875-B02F-C40CC210FAD7}" type="presParOf" srcId="{452384DD-AEA7-44A6-AA2D-CED5430096C1}" destId="{758732DC-95DC-4CFC-90DE-473B09F02AFF}" srcOrd="1" destOrd="0" presId="urn:microsoft.com/office/officeart/2005/8/layout/vList5"/>
    <dgm:cxn modelId="{AB0042C3-4CC2-4CB3-8BAB-23E8F95122D5}" type="presParOf" srcId="{D9576332-60D5-488C-9D9E-E52AF1DEE60B}" destId="{6508B35F-9E0C-4F90-8473-42F3BB7DF981}" srcOrd="1" destOrd="0" presId="urn:microsoft.com/office/officeart/2005/8/layout/vList5"/>
    <dgm:cxn modelId="{F984478E-FF80-4932-9E4D-89704BA1D909}" type="presParOf" srcId="{D9576332-60D5-488C-9D9E-E52AF1DEE60B}" destId="{FCF43F4E-CD21-4F13-996F-7C124D8CCE58}" srcOrd="2" destOrd="0" presId="urn:microsoft.com/office/officeart/2005/8/layout/vList5"/>
    <dgm:cxn modelId="{5A974D41-1CE5-453D-8C06-EA888D41C337}" type="presParOf" srcId="{FCF43F4E-CD21-4F13-996F-7C124D8CCE58}" destId="{92E29894-0DEB-402B-8A1A-2BBF86BD8DA9}" srcOrd="0" destOrd="0" presId="urn:microsoft.com/office/officeart/2005/8/layout/vList5"/>
    <dgm:cxn modelId="{61628A96-FD59-47E2-8A25-F581698E3706}" type="presParOf" srcId="{FCF43F4E-CD21-4F13-996F-7C124D8CCE58}" destId="{928BF7A8-4796-4A24-B21C-EE596E79F5E7}" srcOrd="1" destOrd="0" presId="urn:microsoft.com/office/officeart/2005/8/layout/vList5"/>
    <dgm:cxn modelId="{F12448D2-BA7F-4B65-9D54-67EF1441E501}" type="presParOf" srcId="{D9576332-60D5-488C-9D9E-E52AF1DEE60B}" destId="{9B1D6A52-5AD5-49CB-A22F-21022388754C}" srcOrd="3" destOrd="0" presId="urn:microsoft.com/office/officeart/2005/8/layout/vList5"/>
    <dgm:cxn modelId="{5B91C683-62BA-4988-AE61-3A92A19F7C9E}" type="presParOf" srcId="{D9576332-60D5-488C-9D9E-E52AF1DEE60B}" destId="{90F021B5-80F8-4B26-A655-E16F64FA39D0}" srcOrd="4" destOrd="0" presId="urn:microsoft.com/office/officeart/2005/8/layout/vList5"/>
    <dgm:cxn modelId="{44B3858D-7849-4906-8AFC-AFAAEBD4658D}" type="presParOf" srcId="{90F021B5-80F8-4B26-A655-E16F64FA39D0}" destId="{D50BE9F7-C50B-4C2D-9214-203446C4D7C8}" srcOrd="0" destOrd="0" presId="urn:microsoft.com/office/officeart/2005/8/layout/vList5"/>
    <dgm:cxn modelId="{793F28B2-5F7A-48F4-A6DC-854F283893F0}" type="presParOf" srcId="{90F021B5-80F8-4B26-A655-E16F64FA39D0}" destId="{A11DF2FF-7B99-4D55-810D-D638219ACD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1AB1E-34D4-4527-A46E-83DCBA1B8039}">
      <dsp:nvSpPr>
        <dsp:cNvPr id="0" name=""/>
        <dsp:cNvSpPr/>
      </dsp:nvSpPr>
      <dsp:spPr>
        <a:xfrm>
          <a:off x="2311" y="258933"/>
          <a:ext cx="2253511" cy="5472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defRPr b="1"/>
          </a:pPr>
          <a:endParaRPr lang="en-US" sz="1900" kern="1200"/>
        </a:p>
      </dsp:txBody>
      <dsp:txXfrm>
        <a:off x="2311" y="258933"/>
        <a:ext cx="2253511" cy="547200"/>
      </dsp:txXfrm>
    </dsp:sp>
    <dsp:sp modelId="{997069C1-E615-4FF3-B9D5-39926F015394}">
      <dsp:nvSpPr>
        <dsp:cNvPr id="0" name=""/>
        <dsp:cNvSpPr/>
      </dsp:nvSpPr>
      <dsp:spPr>
        <a:xfrm>
          <a:off x="2311" y="806133"/>
          <a:ext cx="2253511" cy="281636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Community Awareness</a:t>
          </a:r>
        </a:p>
        <a:p>
          <a:pPr marL="171450" lvl="1" indent="-171450" algn="l" defTabSz="844550">
            <a:lnSpc>
              <a:spcPct val="90000"/>
            </a:lnSpc>
            <a:spcBef>
              <a:spcPct val="0"/>
            </a:spcBef>
            <a:spcAft>
              <a:spcPct val="15000"/>
            </a:spcAft>
            <a:buChar char="•"/>
          </a:pPr>
          <a:r>
            <a:rPr lang="en-US" sz="1900" kern="1200"/>
            <a:t>Literature</a:t>
          </a:r>
        </a:p>
        <a:p>
          <a:pPr marL="171450" lvl="1" indent="-171450" algn="l" defTabSz="844550" rtl="0">
            <a:lnSpc>
              <a:spcPct val="90000"/>
            </a:lnSpc>
            <a:spcBef>
              <a:spcPct val="0"/>
            </a:spcBef>
            <a:spcAft>
              <a:spcPct val="15000"/>
            </a:spcAft>
            <a:buChar char="•"/>
          </a:pPr>
          <a:r>
            <a:rPr lang="en-US" sz="1900" kern="1200"/>
            <a:t>Member Services</a:t>
          </a:r>
          <a:r>
            <a:rPr lang="en-US" sz="1900" kern="1200">
              <a:latin typeface="Trebuchet MS" panose="020B0603020202020204"/>
            </a:rPr>
            <a:t> </a:t>
          </a:r>
        </a:p>
        <a:p>
          <a:pPr marL="171450" lvl="1" indent="-171450" algn="l" defTabSz="844550" rtl="0">
            <a:lnSpc>
              <a:spcPct val="90000"/>
            </a:lnSpc>
            <a:spcBef>
              <a:spcPct val="0"/>
            </a:spcBef>
            <a:spcAft>
              <a:spcPct val="15000"/>
            </a:spcAft>
            <a:buChar char="•"/>
          </a:pPr>
          <a:r>
            <a:rPr lang="en-US" sz="1900" kern="1200"/>
            <a:t>Group Services</a:t>
          </a:r>
          <a:r>
            <a:rPr lang="en-US" sz="1900" kern="1200">
              <a:latin typeface="Trebuchet MS" panose="020B0603020202020204"/>
            </a:rPr>
            <a:t> </a:t>
          </a:r>
          <a:endParaRPr lang="en-US" sz="1900" kern="1200"/>
        </a:p>
        <a:p>
          <a:pPr marL="171450" lvl="1" indent="-171450" algn="l" defTabSz="844550">
            <a:lnSpc>
              <a:spcPct val="90000"/>
            </a:lnSpc>
            <a:spcBef>
              <a:spcPct val="0"/>
            </a:spcBef>
            <a:spcAft>
              <a:spcPct val="15000"/>
            </a:spcAft>
            <a:buChar char="•"/>
          </a:pPr>
          <a:r>
            <a:rPr lang="en-US" sz="1900" kern="1200"/>
            <a:t>AFG Records</a:t>
          </a:r>
        </a:p>
        <a:p>
          <a:pPr marL="171450" lvl="1" indent="-171450" algn="l" defTabSz="844550" rtl="0">
            <a:lnSpc>
              <a:spcPct val="90000"/>
            </a:lnSpc>
            <a:spcBef>
              <a:spcPct val="0"/>
            </a:spcBef>
            <a:spcAft>
              <a:spcPct val="15000"/>
            </a:spcAft>
            <a:buChar char="•"/>
          </a:pPr>
          <a:r>
            <a:rPr lang="en-US" sz="1900" kern="1200"/>
            <a:t>International</a:t>
          </a:r>
          <a:r>
            <a:rPr lang="en-US" sz="1900" kern="1200">
              <a:latin typeface="Trebuchet MS" panose="020B0603020202020204"/>
            </a:rPr>
            <a:t> </a:t>
          </a:r>
          <a:endParaRPr lang="en-US" sz="1900" kern="1200"/>
        </a:p>
        <a:p>
          <a:pPr marL="171450" lvl="1" indent="-171450" algn="l" defTabSz="844550" rtl="0">
            <a:lnSpc>
              <a:spcPct val="90000"/>
            </a:lnSpc>
            <a:spcBef>
              <a:spcPct val="0"/>
            </a:spcBef>
            <a:spcAft>
              <a:spcPct val="15000"/>
            </a:spcAft>
            <a:buChar char="•"/>
          </a:pPr>
          <a:r>
            <a:rPr lang="en-US" sz="1900" kern="1200"/>
            <a:t>Conference</a:t>
          </a:r>
          <a:r>
            <a:rPr lang="en-US" sz="1900" kern="1200">
              <a:latin typeface="Trebuchet MS" panose="020B0603020202020204"/>
            </a:rPr>
            <a:t> </a:t>
          </a:r>
          <a:endParaRPr lang="en-US" sz="1900" kern="1200"/>
        </a:p>
      </dsp:txBody>
      <dsp:txXfrm>
        <a:off x="2311" y="806133"/>
        <a:ext cx="2253511" cy="2816369"/>
      </dsp:txXfrm>
    </dsp:sp>
    <dsp:sp modelId="{B8B374B8-A343-44C9-A34B-CCF1EFC15712}">
      <dsp:nvSpPr>
        <dsp:cNvPr id="0" name=""/>
        <dsp:cNvSpPr/>
      </dsp:nvSpPr>
      <dsp:spPr>
        <a:xfrm>
          <a:off x="2571313" y="258933"/>
          <a:ext cx="2253511" cy="5472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defRPr b="1"/>
          </a:pPr>
          <a:endParaRPr lang="en-US" sz="1900" kern="1200"/>
        </a:p>
      </dsp:txBody>
      <dsp:txXfrm>
        <a:off x="2571313" y="258933"/>
        <a:ext cx="2253511" cy="547200"/>
      </dsp:txXfrm>
    </dsp:sp>
    <dsp:sp modelId="{73CA5196-7AB5-4BDF-8006-D7CF91BE8199}">
      <dsp:nvSpPr>
        <dsp:cNvPr id="0" name=""/>
        <dsp:cNvSpPr/>
      </dsp:nvSpPr>
      <dsp:spPr>
        <a:xfrm>
          <a:off x="2571313" y="806133"/>
          <a:ext cx="2253511" cy="281636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dirty="0"/>
            <a:t>Technology</a:t>
          </a:r>
          <a:r>
            <a:rPr lang="en-US" sz="1900" kern="1200" dirty="0">
              <a:latin typeface="Trebuchet MS" panose="020B0603020202020204"/>
            </a:rPr>
            <a:t> </a:t>
          </a:r>
          <a:endParaRPr lang="en-US" sz="1900" kern="1200" dirty="0"/>
        </a:p>
        <a:p>
          <a:pPr marL="171450" lvl="1" indent="-171450" algn="l" defTabSz="844550">
            <a:lnSpc>
              <a:spcPct val="90000"/>
            </a:lnSpc>
            <a:spcBef>
              <a:spcPct val="0"/>
            </a:spcBef>
            <a:spcAft>
              <a:spcPct val="15000"/>
            </a:spcAft>
            <a:buChar char="•"/>
          </a:pPr>
          <a:r>
            <a:rPr lang="en-US" sz="1900" kern="1200" dirty="0"/>
            <a:t>Customer Service &amp; </a:t>
          </a:r>
          <a:r>
            <a:rPr lang="en-US" sz="1900" kern="1200" dirty="0">
              <a:latin typeface="Trebuchet MS" panose="020B0603020202020204"/>
            </a:rPr>
            <a:t>Warehouse</a:t>
          </a:r>
          <a:endParaRPr lang="en-US" sz="1900" kern="1200" dirty="0"/>
        </a:p>
        <a:p>
          <a:pPr marL="171450" lvl="1" indent="-171450" algn="l" defTabSz="844550" rtl="0">
            <a:lnSpc>
              <a:spcPct val="90000"/>
            </a:lnSpc>
            <a:spcBef>
              <a:spcPct val="0"/>
            </a:spcBef>
            <a:spcAft>
              <a:spcPct val="15000"/>
            </a:spcAft>
            <a:buChar char="•"/>
          </a:pPr>
          <a:r>
            <a:rPr lang="en-US" sz="1900" kern="1200"/>
            <a:t>Finance</a:t>
          </a:r>
          <a:r>
            <a:rPr lang="en-US" sz="1900" kern="1200">
              <a:latin typeface="Trebuchet MS" panose="020B0603020202020204"/>
            </a:rPr>
            <a:t> </a:t>
          </a:r>
        </a:p>
        <a:p>
          <a:pPr marL="171450" lvl="1" indent="-171450" algn="l" defTabSz="844550">
            <a:lnSpc>
              <a:spcPct val="90000"/>
            </a:lnSpc>
            <a:spcBef>
              <a:spcPct val="0"/>
            </a:spcBef>
            <a:spcAft>
              <a:spcPct val="15000"/>
            </a:spcAft>
            <a:buChar char="•"/>
          </a:pPr>
          <a:r>
            <a:rPr lang="en-US" sz="1900" kern="1200" dirty="0"/>
            <a:t>Publications</a:t>
          </a:r>
        </a:p>
      </dsp:txBody>
      <dsp:txXfrm>
        <a:off x="2571313" y="806133"/>
        <a:ext cx="2253511" cy="2816369"/>
      </dsp:txXfrm>
    </dsp:sp>
    <dsp:sp modelId="{9D8E8213-F57A-4A80-AF78-FC4FFD09817C}">
      <dsp:nvSpPr>
        <dsp:cNvPr id="0" name=""/>
        <dsp:cNvSpPr/>
      </dsp:nvSpPr>
      <dsp:spPr>
        <a:xfrm>
          <a:off x="5140316" y="258933"/>
          <a:ext cx="2253511" cy="5472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defRPr b="1"/>
          </a:pPr>
          <a:endParaRPr lang="en-US" sz="1900" kern="1200"/>
        </a:p>
      </dsp:txBody>
      <dsp:txXfrm>
        <a:off x="5140316" y="258933"/>
        <a:ext cx="2253511" cy="547200"/>
      </dsp:txXfrm>
    </dsp:sp>
    <dsp:sp modelId="{14690DC2-1B5C-4743-9199-D1CD81574705}">
      <dsp:nvSpPr>
        <dsp:cNvPr id="0" name=""/>
        <dsp:cNvSpPr/>
      </dsp:nvSpPr>
      <dsp:spPr>
        <a:xfrm>
          <a:off x="5140316" y="806133"/>
          <a:ext cx="2253511" cy="2816369"/>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Brand Communications</a:t>
          </a:r>
        </a:p>
        <a:p>
          <a:pPr marL="171450" lvl="1" indent="-171450" algn="l" defTabSz="844550" rtl="0">
            <a:lnSpc>
              <a:spcPct val="90000"/>
            </a:lnSpc>
            <a:spcBef>
              <a:spcPct val="0"/>
            </a:spcBef>
            <a:spcAft>
              <a:spcPct val="15000"/>
            </a:spcAft>
            <a:buChar char="•"/>
          </a:pPr>
          <a:r>
            <a:rPr lang="en-US" sz="1900" kern="1200" dirty="0"/>
            <a:t>Human Resources</a:t>
          </a:r>
          <a:r>
            <a:rPr lang="en-US" sz="1900" kern="1200" dirty="0">
              <a:latin typeface="Trebuchet MS" panose="020B0603020202020204"/>
            </a:rPr>
            <a:t>  </a:t>
          </a:r>
        </a:p>
        <a:p>
          <a:pPr marL="171450" lvl="1" indent="-171450" algn="l" defTabSz="844550">
            <a:lnSpc>
              <a:spcPct val="90000"/>
            </a:lnSpc>
            <a:spcBef>
              <a:spcPct val="0"/>
            </a:spcBef>
            <a:spcAft>
              <a:spcPct val="15000"/>
            </a:spcAft>
            <a:buChar char="•"/>
          </a:pPr>
          <a:r>
            <a:rPr lang="en-US" sz="1900" kern="1200"/>
            <a:t>Administration</a:t>
          </a:r>
        </a:p>
      </dsp:txBody>
      <dsp:txXfrm>
        <a:off x="5140316" y="806133"/>
        <a:ext cx="2253511" cy="2816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0ADAB-CCDE-44A8-89AA-FE83198C79CA}">
      <dsp:nvSpPr>
        <dsp:cNvPr id="0" name=""/>
        <dsp:cNvSpPr/>
      </dsp:nvSpPr>
      <dsp:spPr>
        <a:xfrm rot="5400000">
          <a:off x="4377572" y="-1646758"/>
          <a:ext cx="1055350" cy="461670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No significant changes</a:t>
          </a:r>
        </a:p>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Costs related to taxes and incidental office expenses</a:t>
          </a:r>
        </a:p>
      </dsp:txBody>
      <dsp:txXfrm rot="-5400000">
        <a:off x="2596895" y="185437"/>
        <a:ext cx="4565186" cy="952314"/>
      </dsp:txXfrm>
    </dsp:sp>
    <dsp:sp modelId="{A3AC2680-3D3D-4749-A2D2-E110BD7FFEDC}">
      <dsp:nvSpPr>
        <dsp:cNvPr id="0" name=""/>
        <dsp:cNvSpPr/>
      </dsp:nvSpPr>
      <dsp:spPr>
        <a:xfrm>
          <a:off x="0" y="1998"/>
          <a:ext cx="2596896" cy="1319188"/>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Miscellaneous</a:t>
          </a:r>
        </a:p>
      </dsp:txBody>
      <dsp:txXfrm>
        <a:off x="64397" y="66395"/>
        <a:ext cx="2468102" cy="1190394"/>
      </dsp:txXfrm>
    </dsp:sp>
    <dsp:sp modelId="{2760569D-2EA6-4B49-9B51-0841756B601B}">
      <dsp:nvSpPr>
        <dsp:cNvPr id="0" name=""/>
        <dsp:cNvSpPr/>
      </dsp:nvSpPr>
      <dsp:spPr>
        <a:xfrm rot="5400000">
          <a:off x="4377572" y="-261611"/>
          <a:ext cx="1055350" cy="461670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No significant changes</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Health benefits for retired employees</a:t>
          </a:r>
        </a:p>
      </dsp:txBody>
      <dsp:txXfrm rot="-5400000">
        <a:off x="2596895" y="1570584"/>
        <a:ext cx="4565186" cy="952314"/>
      </dsp:txXfrm>
    </dsp:sp>
    <dsp:sp modelId="{AE656A6C-2B6B-4D1C-927B-51922677287E}">
      <dsp:nvSpPr>
        <dsp:cNvPr id="0" name=""/>
        <dsp:cNvSpPr/>
      </dsp:nvSpPr>
      <dsp:spPr>
        <a:xfrm>
          <a:off x="0" y="1387146"/>
          <a:ext cx="2596896" cy="1319188"/>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Post-retirement Health Benefits </a:t>
          </a:r>
        </a:p>
      </dsp:txBody>
      <dsp:txXfrm>
        <a:off x="64397" y="1451543"/>
        <a:ext cx="2468102" cy="1190394"/>
      </dsp:txXfrm>
    </dsp:sp>
    <dsp:sp modelId="{7DB9B9C7-D9CA-4B5F-A9F9-602F3B471CCC}">
      <dsp:nvSpPr>
        <dsp:cNvPr id="0" name=""/>
        <dsp:cNvSpPr/>
      </dsp:nvSpPr>
      <dsp:spPr>
        <a:xfrm rot="5400000">
          <a:off x="4377572" y="1123536"/>
          <a:ext cx="1055350" cy="461670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More assets fully depreciated in 2023</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Amortization of trademarks</a:t>
          </a:r>
        </a:p>
      </dsp:txBody>
      <dsp:txXfrm rot="-5400000">
        <a:off x="2596895" y="2955731"/>
        <a:ext cx="4565186" cy="952314"/>
      </dsp:txXfrm>
    </dsp:sp>
    <dsp:sp modelId="{E8F26FAF-A33A-4123-B481-60E162213218}">
      <dsp:nvSpPr>
        <dsp:cNvPr id="0" name=""/>
        <dsp:cNvSpPr/>
      </dsp:nvSpPr>
      <dsp:spPr>
        <a:xfrm>
          <a:off x="0" y="2772294"/>
          <a:ext cx="2596896" cy="1319188"/>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latin typeface="Arial" panose="020B0604020202020204" pitchFamily="34" charset="0"/>
              <a:cs typeface="Arial" panose="020B0604020202020204" pitchFamily="34" charset="0"/>
            </a:rPr>
            <a:t>Depreciation &amp; Amortization  </a:t>
          </a:r>
        </a:p>
      </dsp:txBody>
      <dsp:txXfrm>
        <a:off x="64397" y="2836691"/>
        <a:ext cx="2468102" cy="1190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72E68-488B-45CB-B1DA-DD2F9E4F90F2}">
      <dsp:nvSpPr>
        <dsp:cNvPr id="0" name=""/>
        <dsp:cNvSpPr/>
      </dsp:nvSpPr>
      <dsp:spPr>
        <a:xfrm>
          <a:off x="2530254" y="1997"/>
          <a:ext cx="2276797" cy="1148255"/>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Budget Formulation</a:t>
          </a:r>
        </a:p>
      </dsp:txBody>
      <dsp:txXfrm>
        <a:off x="2586307" y="58050"/>
        <a:ext cx="2164691" cy="1036149"/>
      </dsp:txXfrm>
    </dsp:sp>
    <dsp:sp modelId="{FF82F331-C9EB-4CE7-94F3-F8578CF7F4FB}">
      <dsp:nvSpPr>
        <dsp:cNvPr id="0" name=""/>
        <dsp:cNvSpPr/>
      </dsp:nvSpPr>
      <dsp:spPr>
        <a:xfrm>
          <a:off x="1372757" y="576125"/>
          <a:ext cx="4591790" cy="4591790"/>
        </a:xfrm>
        <a:custGeom>
          <a:avLst/>
          <a:gdLst/>
          <a:ahLst/>
          <a:cxnLst/>
          <a:rect l="0" t="0" r="0" b="0"/>
          <a:pathLst>
            <a:path>
              <a:moveTo>
                <a:pt x="3577048" y="390697"/>
              </a:moveTo>
              <a:arcTo wR="2295895" hR="2295895" stAng="18235136" swAng="761998"/>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99CCD7C-9C49-4A6C-9861-A21231C04CBA}">
      <dsp:nvSpPr>
        <dsp:cNvPr id="0" name=""/>
        <dsp:cNvSpPr/>
      </dsp:nvSpPr>
      <dsp:spPr>
        <a:xfrm>
          <a:off x="4768940" y="1421339"/>
          <a:ext cx="2166476" cy="148242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Finance Committee and BOT Approval</a:t>
          </a:r>
        </a:p>
      </dsp:txBody>
      <dsp:txXfrm>
        <a:off x="4841306" y="1493705"/>
        <a:ext cx="2021744" cy="1337689"/>
      </dsp:txXfrm>
    </dsp:sp>
    <dsp:sp modelId="{5FCA1077-B3EA-4A83-A3E7-61B395FF6AF7}">
      <dsp:nvSpPr>
        <dsp:cNvPr id="0" name=""/>
        <dsp:cNvSpPr/>
      </dsp:nvSpPr>
      <dsp:spPr>
        <a:xfrm>
          <a:off x="1372757" y="576125"/>
          <a:ext cx="4591790" cy="4591790"/>
        </a:xfrm>
        <a:custGeom>
          <a:avLst/>
          <a:gdLst/>
          <a:ahLst/>
          <a:cxnLst/>
          <a:rect l="0" t="0" r="0" b="0"/>
          <a:pathLst>
            <a:path>
              <a:moveTo>
                <a:pt x="4574773" y="2574908"/>
              </a:moveTo>
              <a:arcTo wR="2295895" hR="2295895" stAng="418815" swAng="1137192"/>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80D6233-22A8-47AF-B276-32453E1D49DC}">
      <dsp:nvSpPr>
        <dsp:cNvPr id="0" name=""/>
        <dsp:cNvSpPr/>
      </dsp:nvSpPr>
      <dsp:spPr>
        <a:xfrm>
          <a:off x="3997284" y="4092788"/>
          <a:ext cx="2041722" cy="1273301"/>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WSC Members’ Review </a:t>
          </a:r>
        </a:p>
      </dsp:txBody>
      <dsp:txXfrm>
        <a:off x="4059441" y="4154945"/>
        <a:ext cx="1917408" cy="1148987"/>
      </dsp:txXfrm>
    </dsp:sp>
    <dsp:sp modelId="{1C3F6834-A820-435A-BF52-274A645BD782}">
      <dsp:nvSpPr>
        <dsp:cNvPr id="0" name=""/>
        <dsp:cNvSpPr/>
      </dsp:nvSpPr>
      <dsp:spPr>
        <a:xfrm>
          <a:off x="1673666" y="552651"/>
          <a:ext cx="4591790" cy="4591790"/>
        </a:xfrm>
        <a:custGeom>
          <a:avLst/>
          <a:gdLst/>
          <a:ahLst/>
          <a:cxnLst/>
          <a:rect l="0" t="0" r="0" b="0"/>
          <a:pathLst>
            <a:path>
              <a:moveTo>
                <a:pt x="2178552" y="4588789"/>
              </a:moveTo>
              <a:arcTo wR="2295895" hR="2295895" stAng="5575779" swAng="656448"/>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35DE4DB-6296-43AC-B82A-381E4BFA9134}">
      <dsp:nvSpPr>
        <dsp:cNvPr id="0" name=""/>
        <dsp:cNvSpPr/>
      </dsp:nvSpPr>
      <dsp:spPr>
        <a:xfrm>
          <a:off x="1182710" y="3964490"/>
          <a:ext cx="2096768" cy="1148255"/>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Budget Execution </a:t>
          </a:r>
        </a:p>
      </dsp:txBody>
      <dsp:txXfrm>
        <a:off x="1238763" y="4020543"/>
        <a:ext cx="1984662" cy="1036149"/>
      </dsp:txXfrm>
    </dsp:sp>
    <dsp:sp modelId="{BF8EC276-1E86-4BE8-A586-5C9F84A3A36D}">
      <dsp:nvSpPr>
        <dsp:cNvPr id="0" name=""/>
        <dsp:cNvSpPr/>
      </dsp:nvSpPr>
      <dsp:spPr>
        <a:xfrm>
          <a:off x="1376407" y="401101"/>
          <a:ext cx="4591790" cy="4591790"/>
        </a:xfrm>
        <a:custGeom>
          <a:avLst/>
          <a:gdLst/>
          <a:ahLst/>
          <a:cxnLst/>
          <a:rect l="0" t="0" r="0" b="0"/>
          <a:pathLst>
            <a:path>
              <a:moveTo>
                <a:pt x="251919" y="3341504"/>
              </a:moveTo>
              <a:arcTo wR="2295895" hR="2295895" stAng="9174461" swAng="1181110"/>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D9E03DE-444E-4706-BCBE-D6F3D3D751EF}">
      <dsp:nvSpPr>
        <dsp:cNvPr id="0" name=""/>
        <dsp:cNvSpPr/>
      </dsp:nvSpPr>
      <dsp:spPr>
        <a:xfrm>
          <a:off x="601853" y="1588422"/>
          <a:ext cx="1766547" cy="1148255"/>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Budget Oversight </a:t>
          </a:r>
        </a:p>
      </dsp:txBody>
      <dsp:txXfrm>
        <a:off x="657906" y="1644475"/>
        <a:ext cx="1654441" cy="1036149"/>
      </dsp:txXfrm>
    </dsp:sp>
    <dsp:sp modelId="{0B6EC902-E338-4ED5-BA3D-8AE528E8E716}">
      <dsp:nvSpPr>
        <dsp:cNvPr id="0" name=""/>
        <dsp:cNvSpPr/>
      </dsp:nvSpPr>
      <dsp:spPr>
        <a:xfrm>
          <a:off x="1372757" y="576125"/>
          <a:ext cx="4591790" cy="4591790"/>
        </a:xfrm>
        <a:custGeom>
          <a:avLst/>
          <a:gdLst/>
          <a:ahLst/>
          <a:cxnLst/>
          <a:rect l="0" t="0" r="0" b="0"/>
          <a:pathLst>
            <a:path>
              <a:moveTo>
                <a:pt x="516779" y="844729"/>
              </a:moveTo>
              <a:arcTo wR="2295895" hR="2295895" stAng="13152179" swAng="951678"/>
            </a:path>
          </a:pathLst>
        </a:custGeom>
        <a:noFill/>
        <a:ln w="12700" cap="rnd"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4FB34-B846-43AA-B6F9-C3FF1276E096}">
      <dsp:nvSpPr>
        <dsp:cNvPr id="0" name=""/>
        <dsp:cNvSpPr/>
      </dsp:nvSpPr>
      <dsp:spPr>
        <a:xfrm>
          <a:off x="0" y="2633495"/>
          <a:ext cx="7213600" cy="172785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What are the services used?</a:t>
          </a:r>
        </a:p>
      </dsp:txBody>
      <dsp:txXfrm>
        <a:off x="0" y="2633495"/>
        <a:ext cx="7213600" cy="933043"/>
      </dsp:txXfrm>
    </dsp:sp>
    <dsp:sp modelId="{A20FEE1C-0B1E-4A74-A396-79E8E67BCBD7}">
      <dsp:nvSpPr>
        <dsp:cNvPr id="0" name=""/>
        <dsp:cNvSpPr/>
      </dsp:nvSpPr>
      <dsp:spPr>
        <a:xfrm>
          <a:off x="880" y="3531982"/>
          <a:ext cx="1442367" cy="79481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Getting your group registered</a:t>
          </a:r>
        </a:p>
      </dsp:txBody>
      <dsp:txXfrm>
        <a:off x="880" y="3531982"/>
        <a:ext cx="1442367" cy="794814"/>
      </dsp:txXfrm>
    </dsp:sp>
    <dsp:sp modelId="{C882BC14-F246-42C6-9CE4-6536465941EE}">
      <dsp:nvSpPr>
        <dsp:cNvPr id="0" name=""/>
        <dsp:cNvSpPr/>
      </dsp:nvSpPr>
      <dsp:spPr>
        <a:xfrm>
          <a:off x="1443248" y="3531982"/>
          <a:ext cx="1442367" cy="794814"/>
        </a:xfrm>
        <a:prstGeom prst="rect">
          <a:avLst/>
        </a:prstGeom>
        <a:solidFill>
          <a:schemeClr val="accent2">
            <a:tint val="40000"/>
            <a:alpha val="90000"/>
            <a:hueOff val="-212306"/>
            <a:satOff val="-18836"/>
            <a:lumOff val="-192"/>
            <a:alphaOff val="0"/>
          </a:schemeClr>
        </a:solidFill>
        <a:ln w="19050" cap="rnd" cmpd="sng" algn="ctr">
          <a:solidFill>
            <a:schemeClr val="accent2">
              <a:tint val="40000"/>
              <a:alpha val="90000"/>
              <a:hueOff val="-212306"/>
              <a:satOff val="-18836"/>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Reading </a:t>
          </a:r>
          <a:r>
            <a:rPr lang="en-US" sz="1600" kern="1200">
              <a:latin typeface="Trebuchet MS" panose="020B0603020202020204"/>
            </a:rPr>
            <a:t>CAL</a:t>
          </a:r>
          <a:r>
            <a:rPr lang="en-US" sz="1600" kern="1200"/>
            <a:t> at meetings</a:t>
          </a:r>
        </a:p>
      </dsp:txBody>
      <dsp:txXfrm>
        <a:off x="1443248" y="3531982"/>
        <a:ext cx="1442367" cy="794814"/>
      </dsp:txXfrm>
    </dsp:sp>
    <dsp:sp modelId="{D60A6076-1C45-4651-8D71-2419A7A199A9}">
      <dsp:nvSpPr>
        <dsp:cNvPr id="0" name=""/>
        <dsp:cNvSpPr/>
      </dsp:nvSpPr>
      <dsp:spPr>
        <a:xfrm>
          <a:off x="2885616" y="3531982"/>
          <a:ext cx="1442367" cy="794814"/>
        </a:xfrm>
        <a:prstGeom prst="rect">
          <a:avLst/>
        </a:prstGeom>
        <a:solidFill>
          <a:schemeClr val="accent2">
            <a:tint val="40000"/>
            <a:alpha val="90000"/>
            <a:hueOff val="-424613"/>
            <a:satOff val="-37673"/>
            <a:lumOff val="-385"/>
            <a:alphaOff val="0"/>
          </a:schemeClr>
        </a:solidFill>
        <a:ln w="19050"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Calling WSO to find a meeting</a:t>
          </a:r>
          <a:r>
            <a:rPr lang="en-US" sz="1600" kern="1200" dirty="0">
              <a:latin typeface="Trebuchet MS" panose="020B0603020202020204"/>
            </a:rPr>
            <a:t> </a:t>
          </a:r>
          <a:endParaRPr lang="en-US" sz="1600" kern="1200" dirty="0"/>
        </a:p>
      </dsp:txBody>
      <dsp:txXfrm>
        <a:off x="2885616" y="3531982"/>
        <a:ext cx="1442367" cy="794814"/>
      </dsp:txXfrm>
    </dsp:sp>
    <dsp:sp modelId="{D180D96A-2A1F-4D84-96FE-B54B32C52C63}">
      <dsp:nvSpPr>
        <dsp:cNvPr id="0" name=""/>
        <dsp:cNvSpPr/>
      </dsp:nvSpPr>
      <dsp:spPr>
        <a:xfrm>
          <a:off x="4327983" y="3531982"/>
          <a:ext cx="1442367" cy="794814"/>
        </a:xfrm>
        <a:prstGeom prst="rect">
          <a:avLst/>
        </a:prstGeom>
        <a:solidFill>
          <a:schemeClr val="accent2">
            <a:tint val="40000"/>
            <a:alpha val="90000"/>
            <a:hueOff val="-636919"/>
            <a:satOff val="-56510"/>
            <a:lumOff val="-577"/>
            <a:alphaOff val="0"/>
          </a:schemeClr>
        </a:solidFill>
        <a:ln w="19050" cap="rnd" cmpd="sng" algn="ctr">
          <a:solidFill>
            <a:schemeClr val="accent2">
              <a:tint val="40000"/>
              <a:alpha val="90000"/>
              <a:hueOff val="-636919"/>
              <a:satOff val="-56510"/>
              <a:lumOff val="-5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Using the </a:t>
          </a:r>
          <a:r>
            <a:rPr lang="en-US" sz="1400" i="1" kern="1200" dirty="0"/>
            <a:t>Mobile App </a:t>
          </a:r>
          <a:r>
            <a:rPr lang="en-US" sz="1400" kern="1200" dirty="0"/>
            <a:t>for a Zoom meeting</a:t>
          </a:r>
        </a:p>
      </dsp:txBody>
      <dsp:txXfrm>
        <a:off x="4327983" y="3531982"/>
        <a:ext cx="1442367" cy="794814"/>
      </dsp:txXfrm>
    </dsp:sp>
    <dsp:sp modelId="{8E7EE53D-549C-43E2-8BD9-9A18494132AC}">
      <dsp:nvSpPr>
        <dsp:cNvPr id="0" name=""/>
        <dsp:cNvSpPr/>
      </dsp:nvSpPr>
      <dsp:spPr>
        <a:xfrm>
          <a:off x="5770351" y="3531982"/>
          <a:ext cx="1442367" cy="794814"/>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PSAs playing on TV stations</a:t>
          </a:r>
          <a:r>
            <a:rPr lang="en-US" sz="1600" kern="1200" dirty="0">
              <a:latin typeface="Trebuchet MS" panose="020B0603020202020204"/>
            </a:rPr>
            <a:t> </a:t>
          </a:r>
          <a:endParaRPr lang="en-US" sz="1600" kern="1200" dirty="0"/>
        </a:p>
      </dsp:txBody>
      <dsp:txXfrm>
        <a:off x="5770351" y="3531982"/>
        <a:ext cx="1442367" cy="794814"/>
      </dsp:txXfrm>
    </dsp:sp>
    <dsp:sp modelId="{65BD99D1-FE6D-47DA-9C5A-FF56D10FEAFB}">
      <dsp:nvSpPr>
        <dsp:cNvPr id="0" name=""/>
        <dsp:cNvSpPr/>
      </dsp:nvSpPr>
      <dsp:spPr>
        <a:xfrm rot="10800000">
          <a:off x="0" y="0"/>
          <a:ext cx="7213600" cy="2657446"/>
        </a:xfrm>
        <a:prstGeom prst="upArrowCallout">
          <a:avLst/>
        </a:prstGeom>
        <a:solidFill>
          <a:schemeClr val="accent2">
            <a:hueOff val="-1455363"/>
            <a:satOff val="-83928"/>
            <a:lumOff val="8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100 percent of groups are using services; 61 percent of groups contributed in 2022</a:t>
          </a:r>
          <a:r>
            <a:rPr lang="en-US" sz="2800" kern="1200" dirty="0">
              <a:latin typeface="Trebuchet MS" panose="020B0603020202020204"/>
            </a:rPr>
            <a:t> </a:t>
          </a:r>
          <a:endParaRPr lang="en-US" sz="2800" kern="1200" dirty="0"/>
        </a:p>
      </dsp:txBody>
      <dsp:txXfrm rot="10800000">
        <a:off x="0" y="0"/>
        <a:ext cx="7213600" cy="1726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E70D-3FAC-4825-9ACB-30105EE83329}">
      <dsp:nvSpPr>
        <dsp:cNvPr id="0" name=""/>
        <dsp:cNvSpPr/>
      </dsp:nvSpPr>
      <dsp:spPr>
        <a:xfrm>
          <a:off x="360680" y="2198199"/>
          <a:ext cx="2885439"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1952</a:t>
          </a:r>
        </a:p>
      </dsp:txBody>
      <dsp:txXfrm>
        <a:off x="360680" y="2198199"/>
        <a:ext cx="2885439" cy="462563"/>
      </dsp:txXfrm>
    </dsp:sp>
    <dsp:sp modelId="{3C91ADBC-57F7-4532-9405-F43B54BFC8CE}">
      <dsp:nvSpPr>
        <dsp:cNvPr id="0" name=""/>
        <dsp:cNvSpPr/>
      </dsp:nvSpPr>
      <dsp:spPr>
        <a:xfrm>
          <a:off x="0" y="1964871"/>
          <a:ext cx="7213600" cy="16373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DABC2-C013-4E14-9FA4-2787C711855F}">
      <dsp:nvSpPr>
        <dsp:cNvPr id="0" name=""/>
        <dsp:cNvSpPr/>
      </dsp:nvSpPr>
      <dsp:spPr>
        <a:xfrm>
          <a:off x="216408" y="680093"/>
          <a:ext cx="3173983" cy="58888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a:t>$1.00</a:t>
          </a:r>
        </a:p>
      </dsp:txBody>
      <dsp:txXfrm>
        <a:off x="216408" y="680093"/>
        <a:ext cx="3173983" cy="588885"/>
      </dsp:txXfrm>
    </dsp:sp>
    <dsp:sp modelId="{DD2F4850-BDE4-4370-9830-7E1056CCA829}">
      <dsp:nvSpPr>
        <dsp:cNvPr id="0" name=""/>
        <dsp:cNvSpPr/>
      </dsp:nvSpPr>
      <dsp:spPr>
        <a:xfrm>
          <a:off x="1803400" y="1268979"/>
          <a:ext cx="0" cy="695891"/>
        </a:xfrm>
        <a:prstGeom prst="line">
          <a:avLst/>
        </a:prstGeom>
        <a:solidFill>
          <a:schemeClr val="accent2">
            <a:hueOff val="0"/>
            <a:satOff val="0"/>
            <a:lumOff val="0"/>
            <a:alphaOff val="0"/>
          </a:schemeClr>
        </a:solidFill>
        <a:ln w="6350" cap="rnd"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0880A51-9AF9-4922-A654-013B30E0885B}">
      <dsp:nvSpPr>
        <dsp:cNvPr id="0" name=""/>
        <dsp:cNvSpPr/>
      </dsp:nvSpPr>
      <dsp:spPr>
        <a:xfrm>
          <a:off x="2164080" y="1432718"/>
          <a:ext cx="2885439"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2002</a:t>
          </a:r>
        </a:p>
      </dsp:txBody>
      <dsp:txXfrm>
        <a:off x="2164080" y="1432718"/>
        <a:ext cx="2885439" cy="462563"/>
      </dsp:txXfrm>
    </dsp:sp>
    <dsp:sp modelId="{DE08A18F-CD71-4905-B43B-67FFE43B929A}">
      <dsp:nvSpPr>
        <dsp:cNvPr id="0" name=""/>
        <dsp:cNvSpPr/>
      </dsp:nvSpPr>
      <dsp:spPr>
        <a:xfrm>
          <a:off x="2019808" y="2824502"/>
          <a:ext cx="3173983" cy="588885"/>
        </a:xfrm>
        <a:prstGeom prst="rect">
          <a:avLst/>
        </a:prstGeom>
        <a:solidFill>
          <a:schemeClr val="accent2">
            <a:tint val="40000"/>
            <a:alpha val="90000"/>
            <a:hueOff val="-424613"/>
            <a:satOff val="-37673"/>
            <a:lumOff val="-385"/>
            <a:alphaOff val="0"/>
          </a:schemeClr>
        </a:solidFill>
        <a:ln w="19050"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a:t>$6.79</a:t>
          </a:r>
        </a:p>
      </dsp:txBody>
      <dsp:txXfrm>
        <a:off x="2019808" y="2824502"/>
        <a:ext cx="3173983" cy="588885"/>
      </dsp:txXfrm>
    </dsp:sp>
    <dsp:sp modelId="{3ED4970B-196B-435B-8C30-A348CBCF33C3}">
      <dsp:nvSpPr>
        <dsp:cNvPr id="0" name=""/>
        <dsp:cNvSpPr/>
      </dsp:nvSpPr>
      <dsp:spPr>
        <a:xfrm>
          <a:off x="3606800" y="2128610"/>
          <a:ext cx="0" cy="695891"/>
        </a:xfrm>
        <a:prstGeom prst="line">
          <a:avLst/>
        </a:prstGeom>
        <a:solidFill>
          <a:schemeClr val="accent2">
            <a:hueOff val="-727682"/>
            <a:satOff val="-41964"/>
            <a:lumOff val="4314"/>
            <a:alphaOff val="0"/>
          </a:schemeClr>
        </a:solidFill>
        <a:ln w="6350" cap="rnd" cmpd="sng" algn="ctr">
          <a:solidFill>
            <a:schemeClr val="accent2">
              <a:hueOff val="-727682"/>
              <a:satOff val="-41964"/>
              <a:lumOff val="4314"/>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BAF3D5B-2D22-4853-A7BB-FF6F8F5EEBE9}">
      <dsp:nvSpPr>
        <dsp:cNvPr id="0" name=""/>
        <dsp:cNvSpPr/>
      </dsp:nvSpPr>
      <dsp:spPr>
        <a:xfrm>
          <a:off x="1752231" y="1995572"/>
          <a:ext cx="102337" cy="10233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BF8F5E01-B363-4E4A-A9F0-544E77A6F036}">
      <dsp:nvSpPr>
        <dsp:cNvPr id="0" name=""/>
        <dsp:cNvSpPr/>
      </dsp:nvSpPr>
      <dsp:spPr>
        <a:xfrm>
          <a:off x="3555631" y="1995572"/>
          <a:ext cx="102337" cy="10233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BF56ABA5-796C-4A36-8458-4C7DC3521B29}">
      <dsp:nvSpPr>
        <dsp:cNvPr id="0" name=""/>
        <dsp:cNvSpPr/>
      </dsp:nvSpPr>
      <dsp:spPr>
        <a:xfrm>
          <a:off x="3967479" y="2198199"/>
          <a:ext cx="2885439"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2023</a:t>
          </a:r>
        </a:p>
      </dsp:txBody>
      <dsp:txXfrm>
        <a:off x="3967479" y="2198199"/>
        <a:ext cx="2885439" cy="462563"/>
      </dsp:txXfrm>
    </dsp:sp>
    <dsp:sp modelId="{3BDBFF02-2C49-448C-99DB-B90E707401D0}">
      <dsp:nvSpPr>
        <dsp:cNvPr id="0" name=""/>
        <dsp:cNvSpPr/>
      </dsp:nvSpPr>
      <dsp:spPr>
        <a:xfrm>
          <a:off x="3823207" y="680093"/>
          <a:ext cx="3173983" cy="588885"/>
        </a:xfrm>
        <a:prstGeom prst="rect">
          <a:avLst/>
        </a:prstGeom>
        <a:solidFill>
          <a:schemeClr val="accent2">
            <a:tint val="40000"/>
            <a:alpha val="90000"/>
            <a:hueOff val="-849226"/>
            <a:satOff val="-75346"/>
            <a:lumOff val="-769"/>
            <a:alphaOff val="0"/>
          </a:schemeClr>
        </a:solidFill>
        <a:ln w="19050"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a:t>$11.39</a:t>
          </a:r>
        </a:p>
      </dsp:txBody>
      <dsp:txXfrm>
        <a:off x="3823207" y="680093"/>
        <a:ext cx="3173983" cy="588885"/>
      </dsp:txXfrm>
    </dsp:sp>
    <dsp:sp modelId="{E0D6A7DB-35D2-48AB-8E41-8BE0A34E88D9}">
      <dsp:nvSpPr>
        <dsp:cNvPr id="0" name=""/>
        <dsp:cNvSpPr/>
      </dsp:nvSpPr>
      <dsp:spPr>
        <a:xfrm>
          <a:off x="5410199" y="1268979"/>
          <a:ext cx="0" cy="695891"/>
        </a:xfrm>
        <a:prstGeom prst="line">
          <a:avLst/>
        </a:prstGeom>
        <a:solidFill>
          <a:schemeClr val="accent2">
            <a:hueOff val="-1455363"/>
            <a:satOff val="-83928"/>
            <a:lumOff val="8628"/>
            <a:alphaOff val="0"/>
          </a:schemeClr>
        </a:solidFill>
        <a:ln w="6350" cap="rnd" cmpd="sng" algn="ctr">
          <a:solidFill>
            <a:schemeClr val="accent2">
              <a:hueOff val="-1455363"/>
              <a:satOff val="-83928"/>
              <a:lumOff val="8628"/>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4C76072-8E2E-42E7-9525-79791CB056D5}">
      <dsp:nvSpPr>
        <dsp:cNvPr id="0" name=""/>
        <dsp:cNvSpPr/>
      </dsp:nvSpPr>
      <dsp:spPr>
        <a:xfrm>
          <a:off x="5359031" y="1995572"/>
          <a:ext cx="102337" cy="10233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B9562-A101-4B8E-AC6A-6D0CA554EE71}">
      <dsp:nvSpPr>
        <dsp:cNvPr id="0" name=""/>
        <dsp:cNvSpPr/>
      </dsp:nvSpPr>
      <dsp:spPr>
        <a:xfrm>
          <a:off x="0" y="286503"/>
          <a:ext cx="6447501"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C253AA-FA97-40A7-B3D9-DF55B31AB52C}">
      <dsp:nvSpPr>
        <dsp:cNvPr id="0" name=""/>
        <dsp:cNvSpPr/>
      </dsp:nvSpPr>
      <dsp:spPr>
        <a:xfrm>
          <a:off x="322375" y="35582"/>
          <a:ext cx="4513250"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755650">
            <a:lnSpc>
              <a:spcPct val="90000"/>
            </a:lnSpc>
            <a:spcBef>
              <a:spcPct val="0"/>
            </a:spcBef>
            <a:spcAft>
              <a:spcPct val="35000"/>
            </a:spcAft>
            <a:buNone/>
          </a:pPr>
          <a:r>
            <a:rPr lang="en-US" sz="1700" kern="1200" dirty="0"/>
            <a:t>Budget is presented as a balanced budget </a:t>
          </a:r>
        </a:p>
      </dsp:txBody>
      <dsp:txXfrm>
        <a:off x="346873" y="60080"/>
        <a:ext cx="4464254" cy="452844"/>
      </dsp:txXfrm>
    </dsp:sp>
    <dsp:sp modelId="{0C3A8197-B424-4272-85C6-10E0E26C903D}">
      <dsp:nvSpPr>
        <dsp:cNvPr id="0" name=""/>
        <dsp:cNvSpPr/>
      </dsp:nvSpPr>
      <dsp:spPr>
        <a:xfrm>
          <a:off x="0" y="1057623"/>
          <a:ext cx="6447501" cy="18742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0398" tIns="354076" rIns="5003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New daily reader, </a:t>
          </a:r>
          <a:r>
            <a:rPr lang="en-US" sz="1700" i="1" kern="1200" dirty="0"/>
            <a:t>A Little Time for Myself (B-34) </a:t>
          </a:r>
          <a:r>
            <a:rPr lang="en-US" sz="1700" kern="1200" dirty="0"/>
            <a:t>launching in the second half of the year, which will increase revenues. </a:t>
          </a:r>
        </a:p>
        <a:p>
          <a:pPr marL="171450" lvl="1" indent="-171450" algn="l" defTabSz="755650">
            <a:lnSpc>
              <a:spcPct val="90000"/>
            </a:lnSpc>
            <a:spcBef>
              <a:spcPct val="0"/>
            </a:spcBef>
            <a:spcAft>
              <a:spcPct val="15000"/>
            </a:spcAft>
            <a:buChar char="•"/>
          </a:pPr>
          <a:r>
            <a:rPr lang="en-US" sz="1700" kern="1200" dirty="0"/>
            <a:t>Overall expected increase in literature sales, as inventory levels have been consistent and sales in 2022 were strong.</a:t>
          </a:r>
        </a:p>
      </dsp:txBody>
      <dsp:txXfrm>
        <a:off x="0" y="1057623"/>
        <a:ext cx="6447501" cy="1874250"/>
      </dsp:txXfrm>
    </dsp:sp>
    <dsp:sp modelId="{D7469752-8149-42B7-B00B-7930CAC98B13}">
      <dsp:nvSpPr>
        <dsp:cNvPr id="0" name=""/>
        <dsp:cNvSpPr/>
      </dsp:nvSpPr>
      <dsp:spPr>
        <a:xfrm>
          <a:off x="322375" y="806703"/>
          <a:ext cx="4513250"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755650">
            <a:lnSpc>
              <a:spcPct val="90000"/>
            </a:lnSpc>
            <a:spcBef>
              <a:spcPct val="0"/>
            </a:spcBef>
            <a:spcAft>
              <a:spcPct val="35000"/>
            </a:spcAft>
            <a:buNone/>
          </a:pPr>
          <a:r>
            <a:rPr lang="en-US" sz="1700" kern="1200"/>
            <a:t>Revenues</a:t>
          </a:r>
        </a:p>
      </dsp:txBody>
      <dsp:txXfrm>
        <a:off x="346873" y="831201"/>
        <a:ext cx="4464254" cy="452844"/>
      </dsp:txXfrm>
    </dsp:sp>
    <dsp:sp modelId="{8DDFD5A8-7448-4247-8393-C09E6D2F2FC2}">
      <dsp:nvSpPr>
        <dsp:cNvPr id="0" name=""/>
        <dsp:cNvSpPr/>
      </dsp:nvSpPr>
      <dsp:spPr>
        <a:xfrm>
          <a:off x="0" y="3274593"/>
          <a:ext cx="6447501" cy="120487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0398" tIns="354076" rIns="50039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Continued efforts in reducing variable costs</a:t>
          </a:r>
        </a:p>
        <a:p>
          <a:pPr marL="171450" lvl="1" indent="-171450" algn="l" defTabSz="755650">
            <a:lnSpc>
              <a:spcPct val="90000"/>
            </a:lnSpc>
            <a:spcBef>
              <a:spcPct val="0"/>
            </a:spcBef>
            <a:spcAft>
              <a:spcPct val="15000"/>
            </a:spcAft>
            <a:buChar char="•"/>
          </a:pPr>
          <a:r>
            <a:rPr lang="en-US" sz="1700" kern="1200" dirty="0"/>
            <a:t>Overall expenses are slightly lower than the 2022 budget </a:t>
          </a:r>
        </a:p>
      </dsp:txBody>
      <dsp:txXfrm>
        <a:off x="0" y="3274593"/>
        <a:ext cx="6447501" cy="1204875"/>
      </dsp:txXfrm>
    </dsp:sp>
    <dsp:sp modelId="{DF33CD08-66C5-4BE7-86B8-D97590307C2A}">
      <dsp:nvSpPr>
        <dsp:cNvPr id="0" name=""/>
        <dsp:cNvSpPr/>
      </dsp:nvSpPr>
      <dsp:spPr>
        <a:xfrm>
          <a:off x="322375" y="3023673"/>
          <a:ext cx="4513250"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755650">
            <a:lnSpc>
              <a:spcPct val="90000"/>
            </a:lnSpc>
            <a:spcBef>
              <a:spcPct val="0"/>
            </a:spcBef>
            <a:spcAft>
              <a:spcPct val="35000"/>
            </a:spcAft>
            <a:buNone/>
          </a:pPr>
          <a:r>
            <a:rPr lang="en-US" sz="1700" kern="1200"/>
            <a:t>Expenses</a:t>
          </a:r>
        </a:p>
      </dsp:txBody>
      <dsp:txXfrm>
        <a:off x="346873" y="3048171"/>
        <a:ext cx="4464254"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0E927-F0EA-418E-A25C-B4F921DA482F}">
      <dsp:nvSpPr>
        <dsp:cNvPr id="0" name=""/>
        <dsp:cNvSpPr/>
      </dsp:nvSpPr>
      <dsp:spPr>
        <a:xfrm>
          <a:off x="0" y="43590"/>
          <a:ext cx="4971603" cy="1158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Electronic Group Transformation</a:t>
          </a:r>
        </a:p>
      </dsp:txBody>
      <dsp:txXfrm>
        <a:off x="56543" y="100133"/>
        <a:ext cx="4858517" cy="1045213"/>
      </dsp:txXfrm>
    </dsp:sp>
    <dsp:sp modelId="{5005D813-3415-4DC3-B8D6-09E3C8A90644}">
      <dsp:nvSpPr>
        <dsp:cNvPr id="0" name=""/>
        <dsp:cNvSpPr/>
      </dsp:nvSpPr>
      <dsp:spPr>
        <a:xfrm>
          <a:off x="0" y="1288290"/>
          <a:ext cx="4971603" cy="1158299"/>
        </a:xfrm>
        <a:prstGeom prst="roundRect">
          <a:avLst/>
        </a:prstGeom>
        <a:gradFill rotWithShape="0">
          <a:gsLst>
            <a:gs pos="0">
              <a:schemeClr val="accent2">
                <a:hueOff val="-485121"/>
                <a:satOff val="-27976"/>
                <a:lumOff val="2876"/>
                <a:alphaOff val="0"/>
                <a:tint val="96000"/>
                <a:lumMod val="100000"/>
              </a:schemeClr>
            </a:gs>
            <a:gs pos="78000">
              <a:schemeClr val="accent2">
                <a:hueOff val="-485121"/>
                <a:satOff val="-27976"/>
                <a:lumOff val="287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i="1" kern="1200" dirty="0">
              <a:latin typeface="Arial" panose="020B0604020202020204" pitchFamily="34" charset="0"/>
              <a:cs typeface="Arial" panose="020B0604020202020204" pitchFamily="34" charset="0"/>
            </a:rPr>
            <a:t>Mobile App </a:t>
          </a:r>
          <a:r>
            <a:rPr lang="en-US" sz="3000" kern="1200" dirty="0">
              <a:latin typeface="Arial" panose="020B0604020202020204" pitchFamily="34" charset="0"/>
              <a:cs typeface="Arial" panose="020B0604020202020204" pitchFamily="34" charset="0"/>
            </a:rPr>
            <a:t>Upgrade</a:t>
          </a:r>
        </a:p>
      </dsp:txBody>
      <dsp:txXfrm>
        <a:off x="56543" y="1344833"/>
        <a:ext cx="4858517" cy="1045213"/>
      </dsp:txXfrm>
    </dsp:sp>
    <dsp:sp modelId="{4CC28C23-E86C-49A3-A5DE-9F790D769143}">
      <dsp:nvSpPr>
        <dsp:cNvPr id="0" name=""/>
        <dsp:cNvSpPr/>
      </dsp:nvSpPr>
      <dsp:spPr>
        <a:xfrm>
          <a:off x="0" y="2532990"/>
          <a:ext cx="4971603" cy="1158299"/>
        </a:xfrm>
        <a:prstGeom prst="roundRect">
          <a:avLst/>
        </a:prstGeom>
        <a:gradFill rotWithShape="0">
          <a:gsLst>
            <a:gs pos="0">
              <a:schemeClr val="accent2">
                <a:hueOff val="-970242"/>
                <a:satOff val="-55952"/>
                <a:lumOff val="5752"/>
                <a:alphaOff val="0"/>
                <a:tint val="96000"/>
                <a:lumMod val="100000"/>
              </a:schemeClr>
            </a:gs>
            <a:gs pos="78000">
              <a:schemeClr val="accent2">
                <a:hueOff val="-970242"/>
                <a:satOff val="-55952"/>
                <a:lumOff val="57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International Structures Meetings</a:t>
          </a:r>
        </a:p>
      </dsp:txBody>
      <dsp:txXfrm>
        <a:off x="56543" y="2589533"/>
        <a:ext cx="4858517" cy="1045213"/>
      </dsp:txXfrm>
    </dsp:sp>
    <dsp:sp modelId="{F706A192-05B9-4B82-A40F-F1C86EB99F53}">
      <dsp:nvSpPr>
        <dsp:cNvPr id="0" name=""/>
        <dsp:cNvSpPr/>
      </dsp:nvSpPr>
      <dsp:spPr>
        <a:xfrm>
          <a:off x="0" y="3777690"/>
          <a:ext cx="4971603" cy="1158299"/>
        </a:xfrm>
        <a:prstGeom prst="roundRect">
          <a:avLst/>
        </a:prstGeom>
        <a:gradFill rotWithShape="0">
          <a:gsLst>
            <a:gs pos="0">
              <a:schemeClr val="accent2">
                <a:hueOff val="-1455363"/>
                <a:satOff val="-83928"/>
                <a:lumOff val="8628"/>
                <a:alphaOff val="0"/>
                <a:tint val="96000"/>
                <a:lumMod val="100000"/>
              </a:schemeClr>
            </a:gs>
            <a:gs pos="78000">
              <a:schemeClr val="accent2">
                <a:hueOff val="-1455363"/>
                <a:satOff val="-83928"/>
                <a:lumOff val="862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2023 International Convention </a:t>
          </a:r>
        </a:p>
      </dsp:txBody>
      <dsp:txXfrm>
        <a:off x="56543" y="3834233"/>
        <a:ext cx="4858517" cy="1045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A4D92-4CC8-4213-993A-AC201946FD65}">
      <dsp:nvSpPr>
        <dsp:cNvPr id="0" name=""/>
        <dsp:cNvSpPr/>
      </dsp:nvSpPr>
      <dsp:spPr>
        <a:xfrm rot="5400000">
          <a:off x="4268207" y="-1509638"/>
          <a:ext cx="1274080" cy="461670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100000"/>
            </a:lnSpc>
            <a:spcBef>
              <a:spcPct val="0"/>
            </a:spcBef>
            <a:spcAft>
              <a:spcPct val="15000"/>
            </a:spcAft>
            <a:buChar char="•"/>
          </a:pPr>
          <a:r>
            <a:rPr lang="en-US" sz="2200" kern="1200">
              <a:latin typeface="Arial" panose="020B0604020202020204" pitchFamily="34" charset="0"/>
              <a:cs typeface="Arial" panose="020B0604020202020204" pitchFamily="34" charset="0"/>
            </a:rPr>
            <a:t>$46,000 capital reserve transfer  not required</a:t>
          </a:r>
        </a:p>
        <a:p>
          <a:pPr marL="228600" lvl="1" indent="-228600" algn="l" defTabSz="977900">
            <a:lnSpc>
              <a:spcPct val="100000"/>
            </a:lnSpc>
            <a:spcBef>
              <a:spcPct val="0"/>
            </a:spcBef>
            <a:spcAft>
              <a:spcPct val="15000"/>
            </a:spcAft>
            <a:buChar char="•"/>
          </a:pPr>
          <a:r>
            <a:rPr lang="en-US" sz="2200" kern="1200">
              <a:latin typeface="Arial" panose="020B0604020202020204" pitchFamily="34" charset="0"/>
              <a:cs typeface="Arial" panose="020B0604020202020204" pitchFamily="34" charset="0"/>
            </a:rPr>
            <a:t>Utilities, landscaping, insurance</a:t>
          </a:r>
        </a:p>
      </dsp:txBody>
      <dsp:txXfrm rot="-5400000">
        <a:off x="2596896" y="223868"/>
        <a:ext cx="4554509" cy="1149690"/>
      </dsp:txXfrm>
    </dsp:sp>
    <dsp:sp modelId="{53934343-E739-4A1B-BC2B-ED4D308130CA}">
      <dsp:nvSpPr>
        <dsp:cNvPr id="0" name=""/>
        <dsp:cNvSpPr/>
      </dsp:nvSpPr>
      <dsp:spPr>
        <a:xfrm>
          <a:off x="0" y="2413"/>
          <a:ext cx="2596896" cy="159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100000"/>
            </a:lnSpc>
            <a:spcBef>
              <a:spcPct val="0"/>
            </a:spcBef>
            <a:spcAft>
              <a:spcPct val="35000"/>
            </a:spcAft>
            <a:buNone/>
          </a:pPr>
          <a:r>
            <a:rPr lang="en-US" sz="3300" kern="1200"/>
            <a:t>Building Occupancy</a:t>
          </a:r>
        </a:p>
      </dsp:txBody>
      <dsp:txXfrm>
        <a:off x="77744" y="80157"/>
        <a:ext cx="2441408" cy="1437112"/>
      </dsp:txXfrm>
    </dsp:sp>
    <dsp:sp modelId="{228A4C60-ECE0-4BA5-85D8-F5854004747E}">
      <dsp:nvSpPr>
        <dsp:cNvPr id="0" name=""/>
        <dsp:cNvSpPr/>
      </dsp:nvSpPr>
      <dsp:spPr>
        <a:xfrm rot="5400000">
          <a:off x="4268207" y="162591"/>
          <a:ext cx="1274080" cy="461670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100000"/>
            </a:lnSpc>
            <a:spcBef>
              <a:spcPct val="0"/>
            </a:spcBef>
            <a:spcAft>
              <a:spcPct val="15000"/>
            </a:spcAft>
            <a:buChar char="•"/>
          </a:pPr>
          <a:r>
            <a:rPr lang="en-US" sz="2200" kern="1200">
              <a:latin typeface="Arial" panose="020B0604020202020204" pitchFamily="34" charset="0"/>
              <a:cs typeface="Arial" panose="020B0604020202020204" pitchFamily="34" charset="0"/>
            </a:rPr>
            <a:t>Increase over prior year actuals</a:t>
          </a:r>
        </a:p>
        <a:p>
          <a:pPr marL="228600" lvl="1" indent="-228600" algn="l" defTabSz="977900">
            <a:lnSpc>
              <a:spcPct val="100000"/>
            </a:lnSpc>
            <a:spcBef>
              <a:spcPct val="0"/>
            </a:spcBef>
            <a:spcAft>
              <a:spcPct val="15000"/>
            </a:spcAft>
            <a:buChar char="•"/>
          </a:pPr>
          <a:r>
            <a:rPr lang="en-US" sz="2200" kern="1200">
              <a:latin typeface="Arial" panose="020B0604020202020204" pitchFamily="34" charset="0"/>
              <a:cs typeface="Arial" panose="020B0604020202020204" pitchFamily="34" charset="0"/>
            </a:rPr>
            <a:t>Group mailings and updates</a:t>
          </a:r>
        </a:p>
      </dsp:txBody>
      <dsp:txXfrm rot="-5400000">
        <a:off x="2596896" y="1896098"/>
        <a:ext cx="4554509" cy="1149690"/>
      </dsp:txXfrm>
    </dsp:sp>
    <dsp:sp modelId="{05B801D6-FA55-4403-864A-8E477D69E94A}">
      <dsp:nvSpPr>
        <dsp:cNvPr id="0" name=""/>
        <dsp:cNvSpPr/>
      </dsp:nvSpPr>
      <dsp:spPr>
        <a:xfrm>
          <a:off x="0" y="1674643"/>
          <a:ext cx="2596896" cy="159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100000"/>
            </a:lnSpc>
            <a:spcBef>
              <a:spcPct val="0"/>
            </a:spcBef>
            <a:spcAft>
              <a:spcPct val="35000"/>
            </a:spcAft>
            <a:buNone/>
          </a:pPr>
          <a:r>
            <a:rPr lang="en-US" sz="3300" kern="1200"/>
            <a:t>Postage</a:t>
          </a:r>
        </a:p>
      </dsp:txBody>
      <dsp:txXfrm>
        <a:off x="77744" y="1752387"/>
        <a:ext cx="2441408" cy="1437112"/>
      </dsp:txXfrm>
    </dsp:sp>
    <dsp:sp modelId="{00355153-C4EA-46BF-9D71-300E5BE0466D}">
      <dsp:nvSpPr>
        <dsp:cNvPr id="0" name=""/>
        <dsp:cNvSpPr/>
      </dsp:nvSpPr>
      <dsp:spPr>
        <a:xfrm rot="5400000">
          <a:off x="4268207" y="1834821"/>
          <a:ext cx="1274080" cy="4616704"/>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100000"/>
            </a:lnSpc>
            <a:spcBef>
              <a:spcPct val="0"/>
            </a:spcBef>
            <a:spcAft>
              <a:spcPct val="15000"/>
            </a:spcAft>
            <a:buChar char="•"/>
          </a:pPr>
          <a:r>
            <a:rPr lang="en-US" sz="2200" kern="1200">
              <a:latin typeface="Arial" panose="020B0604020202020204" pitchFamily="34" charset="0"/>
              <a:cs typeface="Arial" panose="020B0604020202020204" pitchFamily="34" charset="0"/>
            </a:rPr>
            <a:t>Envelopes, office supplies, computer supplies, and catalogs</a:t>
          </a:r>
          <a:endParaRPr lang="en-US" sz="2200" kern="1200"/>
        </a:p>
        <a:p>
          <a:pPr marL="228600" lvl="1" indent="-228600" algn="l" defTabSz="977900">
            <a:lnSpc>
              <a:spcPct val="100000"/>
            </a:lnSpc>
            <a:spcBef>
              <a:spcPct val="0"/>
            </a:spcBef>
            <a:spcAft>
              <a:spcPct val="15000"/>
            </a:spcAft>
            <a:buChar char="•"/>
          </a:pPr>
          <a:r>
            <a:rPr lang="en-US" sz="2200" kern="1200">
              <a:latin typeface="Arial" panose="020B0604020202020204" pitchFamily="34" charset="0"/>
              <a:cs typeface="Arial" panose="020B0604020202020204" pitchFamily="34" charset="0"/>
            </a:rPr>
            <a:t>Slight decrease over prior year</a:t>
          </a:r>
        </a:p>
      </dsp:txBody>
      <dsp:txXfrm rot="-5400000">
        <a:off x="2596896" y="3568328"/>
        <a:ext cx="4554509" cy="1149690"/>
      </dsp:txXfrm>
    </dsp:sp>
    <dsp:sp modelId="{96057322-312A-4217-BBFF-E40F125350C4}">
      <dsp:nvSpPr>
        <dsp:cNvPr id="0" name=""/>
        <dsp:cNvSpPr/>
      </dsp:nvSpPr>
      <dsp:spPr>
        <a:xfrm>
          <a:off x="0" y="3346873"/>
          <a:ext cx="2596896" cy="15926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100000"/>
            </a:lnSpc>
            <a:spcBef>
              <a:spcPct val="0"/>
            </a:spcBef>
            <a:spcAft>
              <a:spcPct val="35000"/>
            </a:spcAft>
            <a:buNone/>
          </a:pPr>
          <a:r>
            <a:rPr lang="en-US" sz="3300" kern="1200"/>
            <a:t>Stationery &amp; Supplies</a:t>
          </a:r>
        </a:p>
      </dsp:txBody>
      <dsp:txXfrm>
        <a:off x="77744" y="3424617"/>
        <a:ext cx="2441408" cy="1437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3CA7-F537-4251-A000-5FB2394CE7DC}">
      <dsp:nvSpPr>
        <dsp:cNvPr id="0" name=""/>
        <dsp:cNvSpPr/>
      </dsp:nvSpPr>
      <dsp:spPr>
        <a:xfrm rot="5400000">
          <a:off x="4956852" y="-1969550"/>
          <a:ext cx="1187811" cy="5243897"/>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latin typeface="Arial"/>
              <a:cs typeface="Arial"/>
            </a:rPr>
            <a:t>Includes </a:t>
          </a:r>
          <a:r>
            <a:rPr lang="en-US" sz="2000" i="1" kern="1200" dirty="0">
              <a:latin typeface="Arial"/>
              <a:cs typeface="Arial"/>
            </a:rPr>
            <a:t>Mobile App</a:t>
          </a:r>
          <a:r>
            <a:rPr lang="en-US" sz="2000" kern="1200" dirty="0">
              <a:latin typeface="Arial"/>
              <a:cs typeface="Arial"/>
            </a:rPr>
            <a:t>, technology and computer maintenance, and training.</a:t>
          </a:r>
        </a:p>
        <a:p>
          <a:pPr marL="228600" lvl="1" indent="-228600" algn="l" defTabSz="889000" rtl="0">
            <a:lnSpc>
              <a:spcPct val="90000"/>
            </a:lnSpc>
            <a:spcBef>
              <a:spcPct val="0"/>
            </a:spcBef>
            <a:spcAft>
              <a:spcPct val="15000"/>
            </a:spcAft>
            <a:buChar char="•"/>
          </a:pPr>
          <a:r>
            <a:rPr lang="en-US" sz="2000" kern="1200" dirty="0">
              <a:latin typeface="Arial"/>
              <a:cs typeface="Arial"/>
            </a:rPr>
            <a:t>Computer and network security </a:t>
          </a:r>
        </a:p>
      </dsp:txBody>
      <dsp:txXfrm rot="-5400000">
        <a:off x="2928809" y="116477"/>
        <a:ext cx="5185913" cy="1071843"/>
      </dsp:txXfrm>
    </dsp:sp>
    <dsp:sp modelId="{2A3E5108-1CDF-405B-A452-E1A05923347F}">
      <dsp:nvSpPr>
        <dsp:cNvPr id="0" name=""/>
        <dsp:cNvSpPr/>
      </dsp:nvSpPr>
      <dsp:spPr>
        <a:xfrm>
          <a:off x="0" y="2701"/>
          <a:ext cx="2928809" cy="12993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Technology </a:t>
          </a:r>
        </a:p>
      </dsp:txBody>
      <dsp:txXfrm>
        <a:off x="63431" y="66132"/>
        <a:ext cx="2801947" cy="1172530"/>
      </dsp:txXfrm>
    </dsp:sp>
    <dsp:sp modelId="{1EEDEBDF-F04E-44A8-B16C-71397C2F89A0}">
      <dsp:nvSpPr>
        <dsp:cNvPr id="0" name=""/>
        <dsp:cNvSpPr/>
      </dsp:nvSpPr>
      <dsp:spPr>
        <a:xfrm rot="5400000">
          <a:off x="5039584" y="-589025"/>
          <a:ext cx="1039514" cy="523232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Professional and compliance training for staff </a:t>
          </a:r>
        </a:p>
      </dsp:txBody>
      <dsp:txXfrm rot="-5400000">
        <a:off x="2943181" y="1558123"/>
        <a:ext cx="5181576" cy="938024"/>
      </dsp:txXfrm>
    </dsp:sp>
    <dsp:sp modelId="{FC58FF30-CF58-4EC4-AA73-C0F1AA36306D}">
      <dsp:nvSpPr>
        <dsp:cNvPr id="0" name=""/>
        <dsp:cNvSpPr/>
      </dsp:nvSpPr>
      <dsp:spPr>
        <a:xfrm>
          <a:off x="0" y="1352796"/>
          <a:ext cx="2943180" cy="12993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HR/Training</a:t>
          </a:r>
        </a:p>
      </dsp:txBody>
      <dsp:txXfrm>
        <a:off x="63431" y="1416227"/>
        <a:ext cx="2816318" cy="1172530"/>
      </dsp:txXfrm>
    </dsp:sp>
    <dsp:sp modelId="{A18A2202-9D4F-4ED0-BBA6-CB2A125D19B5}">
      <dsp:nvSpPr>
        <dsp:cNvPr id="0" name=""/>
        <dsp:cNvSpPr/>
      </dsp:nvSpPr>
      <dsp:spPr>
        <a:xfrm rot="5400000">
          <a:off x="5039584" y="764962"/>
          <a:ext cx="1039514" cy="523232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Arial" panose="020B0604020202020204" pitchFamily="34" charset="0"/>
              <a:cs typeface="Arial" panose="020B0604020202020204" pitchFamily="34" charset="0"/>
            </a:rPr>
            <a:t>Reflects increase in travel and overall costs </a:t>
          </a:r>
        </a:p>
      </dsp:txBody>
      <dsp:txXfrm rot="-5400000">
        <a:off x="2943181" y="2912111"/>
        <a:ext cx="5181576" cy="938024"/>
      </dsp:txXfrm>
    </dsp:sp>
    <dsp:sp modelId="{7CC6C103-98C4-404F-9F2C-2D73FB6A4584}">
      <dsp:nvSpPr>
        <dsp:cNvPr id="0" name=""/>
        <dsp:cNvSpPr/>
      </dsp:nvSpPr>
      <dsp:spPr>
        <a:xfrm>
          <a:off x="0" y="2731426"/>
          <a:ext cx="2943180" cy="12993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Direct Conference Costs  </a:t>
          </a:r>
        </a:p>
      </dsp:txBody>
      <dsp:txXfrm>
        <a:off x="63431" y="2794857"/>
        <a:ext cx="2816318" cy="1172530"/>
      </dsp:txXfrm>
    </dsp:sp>
    <dsp:sp modelId="{8F25651F-1E6A-461B-A0E2-DDB944D4E1EA}">
      <dsp:nvSpPr>
        <dsp:cNvPr id="0" name=""/>
        <dsp:cNvSpPr/>
      </dsp:nvSpPr>
      <dsp:spPr>
        <a:xfrm rot="5400000">
          <a:off x="5039584" y="2129324"/>
          <a:ext cx="1039514" cy="523232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Fees for professional interpreter</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Fees paid to legal counsel and auditor</a:t>
          </a:r>
        </a:p>
      </dsp:txBody>
      <dsp:txXfrm rot="-5400000">
        <a:off x="2943181" y="4276473"/>
        <a:ext cx="5181576" cy="938024"/>
      </dsp:txXfrm>
    </dsp:sp>
    <dsp:sp modelId="{404F9905-99B1-42D5-97D5-649D2AB71016}">
      <dsp:nvSpPr>
        <dsp:cNvPr id="0" name=""/>
        <dsp:cNvSpPr/>
      </dsp:nvSpPr>
      <dsp:spPr>
        <a:xfrm>
          <a:off x="0" y="4095788"/>
          <a:ext cx="2943180" cy="129939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Professional Fees</a:t>
          </a:r>
        </a:p>
      </dsp:txBody>
      <dsp:txXfrm>
        <a:off x="63431" y="4159219"/>
        <a:ext cx="2816318" cy="1172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732DC-95DC-4CFC-90DE-473B09F02AFF}">
      <dsp:nvSpPr>
        <dsp:cNvPr id="0" name=""/>
        <dsp:cNvSpPr/>
      </dsp:nvSpPr>
      <dsp:spPr>
        <a:xfrm rot="5400000">
          <a:off x="4377572" y="-1646758"/>
          <a:ext cx="1055350" cy="461670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i="0" kern="1200" dirty="0">
              <a:latin typeface="Arial"/>
              <a:cs typeface="Arial"/>
            </a:rPr>
            <a:t>Includes group correspondence, magazines, and newsletters</a:t>
          </a:r>
        </a:p>
        <a:p>
          <a:pPr marL="228600" lvl="1" indent="-228600" algn="l" defTabSz="889000">
            <a:lnSpc>
              <a:spcPct val="90000"/>
            </a:lnSpc>
            <a:spcBef>
              <a:spcPct val="0"/>
            </a:spcBef>
            <a:spcAft>
              <a:spcPct val="15000"/>
            </a:spcAft>
            <a:buChar char="•"/>
          </a:pPr>
          <a:r>
            <a:rPr lang="en-US" sz="2000" kern="1200">
              <a:latin typeface="Arial"/>
              <a:cs typeface="Arial"/>
            </a:rPr>
            <a:t>Necessary business cost</a:t>
          </a:r>
          <a:endParaRPr lang="en-US" sz="2000" i="1" kern="1200">
            <a:latin typeface="Arial"/>
            <a:cs typeface="Arial"/>
          </a:endParaRPr>
        </a:p>
      </dsp:txBody>
      <dsp:txXfrm rot="-5400000">
        <a:off x="2596895" y="185437"/>
        <a:ext cx="4565186" cy="952314"/>
      </dsp:txXfrm>
    </dsp:sp>
    <dsp:sp modelId="{B4D2E742-70C9-48DC-B610-FDE2FB84D677}">
      <dsp:nvSpPr>
        <dsp:cNvPr id="0" name=""/>
        <dsp:cNvSpPr/>
      </dsp:nvSpPr>
      <dsp:spPr>
        <a:xfrm>
          <a:off x="0" y="1998"/>
          <a:ext cx="2596896" cy="1319188"/>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a:cs typeface="Arial"/>
            </a:rPr>
            <a:t>Printing	</a:t>
          </a:r>
        </a:p>
      </dsp:txBody>
      <dsp:txXfrm>
        <a:off x="64397" y="66395"/>
        <a:ext cx="2468102" cy="1190394"/>
      </dsp:txXfrm>
    </dsp:sp>
    <dsp:sp modelId="{928BF7A8-4796-4A24-B21C-EE596E79F5E7}">
      <dsp:nvSpPr>
        <dsp:cNvPr id="0" name=""/>
        <dsp:cNvSpPr/>
      </dsp:nvSpPr>
      <dsp:spPr>
        <a:xfrm rot="5400000">
          <a:off x="4276797" y="-206226"/>
          <a:ext cx="1256901" cy="461670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latin typeface="Arial"/>
              <a:cs typeface="Arial"/>
            </a:rPr>
            <a:t>Running campaigns over multiple years </a:t>
          </a:r>
        </a:p>
        <a:p>
          <a:pPr marL="228600" lvl="1" indent="-228600" algn="l" defTabSz="889000" rtl="0">
            <a:lnSpc>
              <a:spcPct val="90000"/>
            </a:lnSpc>
            <a:spcBef>
              <a:spcPct val="0"/>
            </a:spcBef>
            <a:spcAft>
              <a:spcPct val="15000"/>
            </a:spcAft>
            <a:buChar char="•"/>
          </a:pPr>
          <a:r>
            <a:rPr lang="en-US" sz="2000" kern="1200" dirty="0">
              <a:latin typeface="Arial"/>
              <a:cs typeface="Arial"/>
            </a:rPr>
            <a:t>Television, radio, and integrated digital television </a:t>
          </a:r>
        </a:p>
      </dsp:txBody>
      <dsp:txXfrm rot="-5400000">
        <a:off x="2596896" y="1535032"/>
        <a:ext cx="4555347" cy="1134187"/>
      </dsp:txXfrm>
    </dsp:sp>
    <dsp:sp modelId="{92E29894-0DEB-402B-8A1A-2BBF86BD8DA9}">
      <dsp:nvSpPr>
        <dsp:cNvPr id="0" name=""/>
        <dsp:cNvSpPr/>
      </dsp:nvSpPr>
      <dsp:spPr>
        <a:xfrm>
          <a:off x="0" y="1387146"/>
          <a:ext cx="2596896" cy="1319188"/>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a:cs typeface="Arial"/>
            </a:rPr>
            <a:t>PSA Campaign</a:t>
          </a:r>
        </a:p>
      </dsp:txBody>
      <dsp:txXfrm>
        <a:off x="64397" y="1451543"/>
        <a:ext cx="2468102" cy="1190394"/>
      </dsp:txXfrm>
    </dsp:sp>
    <dsp:sp modelId="{A11DF2FF-7B99-4D55-810D-D638219ACD49}">
      <dsp:nvSpPr>
        <dsp:cNvPr id="0" name=""/>
        <dsp:cNvSpPr/>
      </dsp:nvSpPr>
      <dsp:spPr>
        <a:xfrm rot="5400000">
          <a:off x="4377572" y="1123536"/>
          <a:ext cx="1055350" cy="4616704"/>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Arial"/>
              <a:cs typeface="Arial"/>
            </a:rPr>
            <a:t>Consistent with prior year</a:t>
          </a:r>
        </a:p>
        <a:p>
          <a:pPr marL="228600" lvl="1" indent="-228600" algn="l" defTabSz="889000">
            <a:lnSpc>
              <a:spcPct val="90000"/>
            </a:lnSpc>
            <a:spcBef>
              <a:spcPct val="0"/>
            </a:spcBef>
            <a:spcAft>
              <a:spcPct val="15000"/>
            </a:spcAft>
            <a:buChar char="•"/>
          </a:pPr>
          <a:r>
            <a:rPr lang="en-US" sz="2000" kern="1200" dirty="0">
              <a:latin typeface="Arial"/>
              <a:cs typeface="Arial"/>
            </a:rPr>
            <a:t>Necessary business cost</a:t>
          </a:r>
        </a:p>
      </dsp:txBody>
      <dsp:txXfrm rot="-5400000">
        <a:off x="2596895" y="2955731"/>
        <a:ext cx="4565186" cy="952314"/>
      </dsp:txXfrm>
    </dsp:sp>
    <dsp:sp modelId="{D50BE9F7-C50B-4C2D-9214-203446C4D7C8}">
      <dsp:nvSpPr>
        <dsp:cNvPr id="0" name=""/>
        <dsp:cNvSpPr/>
      </dsp:nvSpPr>
      <dsp:spPr>
        <a:xfrm>
          <a:off x="0" y="2772294"/>
          <a:ext cx="2596896" cy="1319188"/>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a:cs typeface="Arial"/>
            </a:rPr>
            <a:t>Bank and Credit Card Fees</a:t>
          </a:r>
        </a:p>
      </dsp:txBody>
      <dsp:txXfrm>
        <a:off x="64397" y="2836691"/>
        <a:ext cx="2468102" cy="11903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5265811" y="0"/>
            <a:ext cx="4028440" cy="350520"/>
          </a:xfrm>
          <a:prstGeom prst="rect">
            <a:avLst/>
          </a:prstGeom>
        </p:spPr>
        <p:txBody>
          <a:bodyPr vert="horz" lIns="93171" tIns="46586" rIns="93171" bIns="46586" rtlCol="0"/>
          <a:lstStyle>
            <a:lvl1pPr algn="r">
              <a:defRPr sz="1200"/>
            </a:lvl1pPr>
          </a:lstStyle>
          <a:p>
            <a:fld id="{D2BC2405-BFB9-4138-9072-3DCCD50B7693}" type="datetimeFigureOut">
              <a:rPr lang="en-US" smtClean="0"/>
              <a:t>4/27/2023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929641" y="3329941"/>
            <a:ext cx="7437120" cy="31546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3171" tIns="46586" rIns="93171" bIns="46586" rtlCol="0" anchor="b"/>
          <a:lstStyle>
            <a:lvl1pPr algn="r">
              <a:defRPr sz="1200"/>
            </a:lvl1pPr>
          </a:lstStyle>
          <a:p>
            <a:fld id="{0C364CE8-DAC0-4939-891F-0A8F4DBA142F}" type="slidenum">
              <a:rPr lang="en-US" smtClean="0"/>
              <a:t>‹#›</a:t>
            </a:fld>
            <a:endParaRPr lang="en-US"/>
          </a:p>
        </p:txBody>
      </p:sp>
    </p:spTree>
    <p:extLst>
      <p:ext uri="{BB962C8B-B14F-4D97-AF65-F5344CB8AC3E}">
        <p14:creationId xmlns:p14="http://schemas.microsoft.com/office/powerpoint/2010/main" val="171264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a:t>
            </a:fld>
            <a:endParaRPr lang="en-US"/>
          </a:p>
        </p:txBody>
      </p:sp>
    </p:spTree>
    <p:extLst>
      <p:ext uri="{BB962C8B-B14F-4D97-AF65-F5344CB8AC3E}">
        <p14:creationId xmlns:p14="http://schemas.microsoft.com/office/powerpoint/2010/main" val="362976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10</a:t>
            </a:fld>
            <a:endParaRPr lang="en-US"/>
          </a:p>
        </p:txBody>
      </p:sp>
    </p:spTree>
    <p:extLst>
      <p:ext uri="{BB962C8B-B14F-4D97-AF65-F5344CB8AC3E}">
        <p14:creationId xmlns:p14="http://schemas.microsoft.com/office/powerpoint/2010/main" val="71950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6"/>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11</a:t>
            </a:fld>
            <a:endParaRPr lang="en-US"/>
          </a:p>
        </p:txBody>
      </p:sp>
    </p:spTree>
    <p:extLst>
      <p:ext uri="{BB962C8B-B14F-4D97-AF65-F5344CB8AC3E}">
        <p14:creationId xmlns:p14="http://schemas.microsoft.com/office/powerpoint/2010/main" val="376961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12</a:t>
            </a:fld>
            <a:endParaRPr lang="en-US"/>
          </a:p>
        </p:txBody>
      </p:sp>
    </p:spTree>
    <p:extLst>
      <p:ext uri="{BB962C8B-B14F-4D97-AF65-F5344CB8AC3E}">
        <p14:creationId xmlns:p14="http://schemas.microsoft.com/office/powerpoint/2010/main" val="344785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13</a:t>
            </a:fld>
            <a:endParaRPr lang="en-US"/>
          </a:p>
        </p:txBody>
      </p:sp>
    </p:spTree>
    <p:extLst>
      <p:ext uri="{BB962C8B-B14F-4D97-AF65-F5344CB8AC3E}">
        <p14:creationId xmlns:p14="http://schemas.microsoft.com/office/powerpoint/2010/main" val="338034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14</a:t>
            </a:fld>
            <a:endParaRPr lang="en-US"/>
          </a:p>
        </p:txBody>
      </p:sp>
    </p:spTree>
    <p:extLst>
      <p:ext uri="{BB962C8B-B14F-4D97-AF65-F5344CB8AC3E}">
        <p14:creationId xmlns:p14="http://schemas.microsoft.com/office/powerpoint/2010/main" val="3345610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i="1" dirty="0"/>
          </a:p>
        </p:txBody>
      </p:sp>
      <p:sp>
        <p:nvSpPr>
          <p:cNvPr id="4" name="Slide Number Placeholder 3"/>
          <p:cNvSpPr>
            <a:spLocks noGrp="1"/>
          </p:cNvSpPr>
          <p:nvPr>
            <p:ph type="sldNum" sz="quarter" idx="5"/>
          </p:nvPr>
        </p:nvSpPr>
        <p:spPr/>
        <p:txBody>
          <a:bodyPr/>
          <a:lstStyle/>
          <a:p>
            <a:fld id="{0C364CE8-DAC0-4939-891F-0A8F4DBA142F}" type="slidenum">
              <a:rPr lang="en-US" smtClean="0"/>
              <a:t>15</a:t>
            </a:fld>
            <a:endParaRPr lang="en-US"/>
          </a:p>
        </p:txBody>
      </p:sp>
    </p:spTree>
    <p:extLst>
      <p:ext uri="{BB962C8B-B14F-4D97-AF65-F5344CB8AC3E}">
        <p14:creationId xmlns:p14="http://schemas.microsoft.com/office/powerpoint/2010/main" val="203493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0583">
              <a:defRPr/>
            </a:pPr>
            <a:fld id="{0C364CE8-DAC0-4939-891F-0A8F4DBA142F}" type="slidenum">
              <a:rPr lang="en-US">
                <a:solidFill>
                  <a:prstClr val="black"/>
                </a:solidFill>
                <a:latin typeface="Calibri"/>
              </a:rPr>
              <a:pPr defTabSz="460583">
                <a:defRPr/>
              </a:pPr>
              <a:t>16</a:t>
            </a:fld>
            <a:endParaRPr lang="en-US">
              <a:solidFill>
                <a:prstClr val="black"/>
              </a:solidFill>
              <a:latin typeface="Calibri"/>
            </a:endParaRPr>
          </a:p>
        </p:txBody>
      </p:sp>
    </p:spTree>
    <p:extLst>
      <p:ext uri="{BB962C8B-B14F-4D97-AF65-F5344CB8AC3E}">
        <p14:creationId xmlns:p14="http://schemas.microsoft.com/office/powerpoint/2010/main" val="316351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17</a:t>
            </a:fld>
            <a:endParaRPr lang="en-US"/>
          </a:p>
        </p:txBody>
      </p:sp>
    </p:spTree>
    <p:extLst>
      <p:ext uri="{BB962C8B-B14F-4D97-AF65-F5344CB8AC3E}">
        <p14:creationId xmlns:p14="http://schemas.microsoft.com/office/powerpoint/2010/main" val="43349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18</a:t>
            </a:fld>
            <a:endParaRPr lang="en-US"/>
          </a:p>
        </p:txBody>
      </p:sp>
    </p:spTree>
    <p:extLst>
      <p:ext uri="{BB962C8B-B14F-4D97-AF65-F5344CB8AC3E}">
        <p14:creationId xmlns:p14="http://schemas.microsoft.com/office/powerpoint/2010/main" val="1789115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19</a:t>
            </a:fld>
            <a:endParaRPr lang="en-US"/>
          </a:p>
        </p:txBody>
      </p:sp>
    </p:spTree>
    <p:extLst>
      <p:ext uri="{BB962C8B-B14F-4D97-AF65-F5344CB8AC3E}">
        <p14:creationId xmlns:p14="http://schemas.microsoft.com/office/powerpoint/2010/main" val="41666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a:t>
            </a:fld>
            <a:endParaRPr lang="en-US"/>
          </a:p>
        </p:txBody>
      </p:sp>
    </p:spTree>
    <p:extLst>
      <p:ext uri="{BB962C8B-B14F-4D97-AF65-F5344CB8AC3E}">
        <p14:creationId xmlns:p14="http://schemas.microsoft.com/office/powerpoint/2010/main" val="3953269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20</a:t>
            </a:fld>
            <a:endParaRPr lang="en-US"/>
          </a:p>
        </p:txBody>
      </p:sp>
    </p:spTree>
    <p:extLst>
      <p:ext uri="{BB962C8B-B14F-4D97-AF65-F5344CB8AC3E}">
        <p14:creationId xmlns:p14="http://schemas.microsoft.com/office/powerpoint/2010/main" val="216611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21</a:t>
            </a:fld>
            <a:endParaRPr lang="en-US"/>
          </a:p>
        </p:txBody>
      </p:sp>
    </p:spTree>
    <p:extLst>
      <p:ext uri="{BB962C8B-B14F-4D97-AF65-F5344CB8AC3E}">
        <p14:creationId xmlns:p14="http://schemas.microsoft.com/office/powerpoint/2010/main" val="4139439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22</a:t>
            </a:fld>
            <a:endParaRPr lang="en-US"/>
          </a:p>
        </p:txBody>
      </p:sp>
    </p:spTree>
    <p:extLst>
      <p:ext uri="{BB962C8B-B14F-4D97-AF65-F5344CB8AC3E}">
        <p14:creationId xmlns:p14="http://schemas.microsoft.com/office/powerpoint/2010/main" val="106256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23</a:t>
            </a:fld>
            <a:endParaRPr lang="en-US"/>
          </a:p>
        </p:txBody>
      </p:sp>
    </p:spTree>
    <p:extLst>
      <p:ext uri="{BB962C8B-B14F-4D97-AF65-F5344CB8AC3E}">
        <p14:creationId xmlns:p14="http://schemas.microsoft.com/office/powerpoint/2010/main" val="3835727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24</a:t>
            </a:fld>
            <a:endParaRPr lang="en-US"/>
          </a:p>
        </p:txBody>
      </p:sp>
    </p:spTree>
    <p:extLst>
      <p:ext uri="{BB962C8B-B14F-4D97-AF65-F5344CB8AC3E}">
        <p14:creationId xmlns:p14="http://schemas.microsoft.com/office/powerpoint/2010/main" val="3722828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25</a:t>
            </a:fld>
            <a:endParaRPr lang="en-US"/>
          </a:p>
        </p:txBody>
      </p:sp>
    </p:spTree>
    <p:extLst>
      <p:ext uri="{BB962C8B-B14F-4D97-AF65-F5344CB8AC3E}">
        <p14:creationId xmlns:p14="http://schemas.microsoft.com/office/powerpoint/2010/main" val="1709683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26</a:t>
            </a:fld>
            <a:endParaRPr lang="en-US"/>
          </a:p>
        </p:txBody>
      </p:sp>
    </p:spTree>
    <p:extLst>
      <p:ext uri="{BB962C8B-B14F-4D97-AF65-F5344CB8AC3E}">
        <p14:creationId xmlns:p14="http://schemas.microsoft.com/office/powerpoint/2010/main" val="667052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27</a:t>
            </a:fld>
            <a:endParaRPr lang="en-US"/>
          </a:p>
        </p:txBody>
      </p:sp>
    </p:spTree>
    <p:extLst>
      <p:ext uri="{BB962C8B-B14F-4D97-AF65-F5344CB8AC3E}">
        <p14:creationId xmlns:p14="http://schemas.microsoft.com/office/powerpoint/2010/main" val="748731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latin typeface="Calibri"/>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28</a:t>
            </a:fld>
            <a:endParaRPr lang="en-US"/>
          </a:p>
        </p:txBody>
      </p:sp>
    </p:spTree>
    <p:extLst>
      <p:ext uri="{BB962C8B-B14F-4D97-AF65-F5344CB8AC3E}">
        <p14:creationId xmlns:p14="http://schemas.microsoft.com/office/powerpoint/2010/main" val="639526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r>
              <a:rPr lang="en-US" sz="1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0C364CE8-DAC0-4939-891F-0A8F4DBA142F}" type="slidenum">
              <a:rPr lang="en-US" smtClean="0"/>
              <a:t>29</a:t>
            </a:fld>
            <a:endParaRPr lang="en-US"/>
          </a:p>
        </p:txBody>
      </p:sp>
    </p:spTree>
    <p:extLst>
      <p:ext uri="{BB962C8B-B14F-4D97-AF65-F5344CB8AC3E}">
        <p14:creationId xmlns:p14="http://schemas.microsoft.com/office/powerpoint/2010/main" val="365356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3</a:t>
            </a:fld>
            <a:endParaRPr lang="en-US"/>
          </a:p>
        </p:txBody>
      </p:sp>
    </p:spTree>
    <p:extLst>
      <p:ext uri="{BB962C8B-B14F-4D97-AF65-F5344CB8AC3E}">
        <p14:creationId xmlns:p14="http://schemas.microsoft.com/office/powerpoint/2010/main" val="2587296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30</a:t>
            </a:fld>
            <a:endParaRPr lang="en-US"/>
          </a:p>
        </p:txBody>
      </p:sp>
    </p:spTree>
    <p:extLst>
      <p:ext uri="{BB962C8B-B14F-4D97-AF65-F5344CB8AC3E}">
        <p14:creationId xmlns:p14="http://schemas.microsoft.com/office/powerpoint/2010/main" val="2421989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64CE8-DAC0-4939-891F-0A8F4DBA142F}" type="slidenum">
              <a:rPr lang="en-US" smtClean="0"/>
              <a:t>31</a:t>
            </a:fld>
            <a:endParaRPr lang="en-US"/>
          </a:p>
        </p:txBody>
      </p:sp>
    </p:spTree>
    <p:extLst>
      <p:ext uri="{BB962C8B-B14F-4D97-AF65-F5344CB8AC3E}">
        <p14:creationId xmlns:p14="http://schemas.microsoft.com/office/powerpoint/2010/main" val="158308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C364CE8-DAC0-4939-891F-0A8F4DBA142F}" type="slidenum">
              <a:rPr lang="en-US" smtClean="0"/>
              <a:t>4</a:t>
            </a:fld>
            <a:endParaRPr lang="en-US"/>
          </a:p>
        </p:txBody>
      </p:sp>
    </p:spTree>
    <p:extLst>
      <p:ext uri="{BB962C8B-B14F-4D97-AF65-F5344CB8AC3E}">
        <p14:creationId xmlns:p14="http://schemas.microsoft.com/office/powerpoint/2010/main" val="165136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5</a:t>
            </a:fld>
            <a:endParaRPr lang="en-US"/>
          </a:p>
        </p:txBody>
      </p:sp>
    </p:spTree>
    <p:extLst>
      <p:ext uri="{BB962C8B-B14F-4D97-AF65-F5344CB8AC3E}">
        <p14:creationId xmlns:p14="http://schemas.microsoft.com/office/powerpoint/2010/main" val="334037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6</a:t>
            </a:fld>
            <a:endParaRPr lang="en-US"/>
          </a:p>
        </p:txBody>
      </p:sp>
    </p:spTree>
    <p:extLst>
      <p:ext uri="{BB962C8B-B14F-4D97-AF65-F5344CB8AC3E}">
        <p14:creationId xmlns:p14="http://schemas.microsoft.com/office/powerpoint/2010/main" val="91799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7</a:t>
            </a:fld>
            <a:endParaRPr lang="en-US"/>
          </a:p>
        </p:txBody>
      </p:sp>
    </p:spTree>
    <p:extLst>
      <p:ext uri="{BB962C8B-B14F-4D97-AF65-F5344CB8AC3E}">
        <p14:creationId xmlns:p14="http://schemas.microsoft.com/office/powerpoint/2010/main" val="279880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8</a:t>
            </a:fld>
            <a:endParaRPr lang="en-US"/>
          </a:p>
        </p:txBody>
      </p:sp>
    </p:spTree>
    <p:extLst>
      <p:ext uri="{BB962C8B-B14F-4D97-AF65-F5344CB8AC3E}">
        <p14:creationId xmlns:p14="http://schemas.microsoft.com/office/powerpoint/2010/main" val="353250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64CE8-DAC0-4939-891F-0A8F4DBA142F}" type="slidenum">
              <a:rPr lang="en-US" smtClean="0"/>
              <a:t>9</a:t>
            </a:fld>
            <a:endParaRPr lang="en-US"/>
          </a:p>
        </p:txBody>
      </p:sp>
    </p:spTree>
    <p:extLst>
      <p:ext uri="{BB962C8B-B14F-4D97-AF65-F5344CB8AC3E}">
        <p14:creationId xmlns:p14="http://schemas.microsoft.com/office/powerpoint/2010/main" val="2789880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ubtitle 16"/>
          <p:cNvSpPr>
            <a:spLocks noGrp="1"/>
          </p:cNvSpPr>
          <p:nvPr>
            <p:ph type="subTitle" idx="1"/>
          </p:nvPr>
        </p:nvSpPr>
        <p:spPr>
          <a:xfrm>
            <a:off x="685800" y="3370537"/>
            <a:ext cx="7772400" cy="1199704"/>
          </a:xfrm>
          <a:ln>
            <a:solidFill>
              <a:srgbClr val="16A3E6"/>
            </a:solidFill>
          </a:ln>
        </p:spPr>
        <p:txBody>
          <a:bodyPr lIns="45720" rIns="45720">
            <a:normAutofit/>
          </a:bodyPr>
          <a:lstStyle>
            <a:lvl1pPr marL="0" marR="64008" indent="0" algn="ct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AlAnon Family Groups English NEW.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266" y="1644533"/>
            <a:ext cx="6096000" cy="1396116"/>
          </a:xfrm>
          <a:prstGeom prst="rect">
            <a:avLst/>
          </a:prstGeom>
        </p:spPr>
      </p:pic>
    </p:spTree>
    <p:extLst>
      <p:ext uri="{BB962C8B-B14F-4D97-AF65-F5344CB8AC3E}">
        <p14:creationId xmlns:p14="http://schemas.microsoft.com/office/powerpoint/2010/main" val="215053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190B7-DFFB-4859-A641-558BF360197D}"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5A096D74-B65A-487A-9EB0-FDA724ED84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06411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892CCE-2BB3-4332-8DD6-A0FC59D7C692}"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1E671D22-1B66-4887-B470-C2B64FF0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24248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147-E5FE-4A48-BBA4-D03BCBB3FFBA}"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7EE89DFA-E365-401E-A560-C306D43DB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16156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61927-C140-4026-8754-E17DE525E5A3}"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B7DE122-29A9-49E3-96E1-312D5D605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03703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A41F51-AF0D-49A2-86BA-AC2CF7B55346}"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319810BD-6FB5-41BE-91C1-6B96A8FBB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19056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7A228-22C7-4E4B-BE8D-5F32C9A20628}"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C5C80399-F137-4002-9359-AD3336F80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279470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C82EE-CA62-478C-B3EC-B4165E3A5F3D}"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2839FF49-98DF-4DC2-840F-DC0B5E7B2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500621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CB827-31C0-41D3-9AE9-5C5FB32A9DC8}"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76A6752A-1995-4492-902F-AA530168D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122215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ubtitle 16"/>
          <p:cNvSpPr>
            <a:spLocks noGrp="1"/>
          </p:cNvSpPr>
          <p:nvPr>
            <p:ph type="subTitle" idx="1"/>
          </p:nvPr>
        </p:nvSpPr>
        <p:spPr>
          <a:xfrm>
            <a:off x="685800" y="3370537"/>
            <a:ext cx="7772400" cy="1199704"/>
          </a:xfrm>
          <a:ln>
            <a:solidFill>
              <a:srgbClr val="16A3E6"/>
            </a:solidFill>
          </a:ln>
        </p:spPr>
        <p:txBody>
          <a:bodyPr lIns="45720" rIns="45720">
            <a:normAutofit/>
          </a:bodyPr>
          <a:lstStyle>
            <a:lvl1pPr marL="0" marR="64008" indent="0" algn="ct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AlAnon Family Groups English NEW.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266" y="1644533"/>
            <a:ext cx="6096000" cy="1396116"/>
          </a:xfrm>
          <a:prstGeom prst="rect">
            <a:avLst/>
          </a:prstGeom>
        </p:spPr>
      </p:pic>
    </p:spTree>
    <p:extLst>
      <p:ext uri="{BB962C8B-B14F-4D97-AF65-F5344CB8AC3E}">
        <p14:creationId xmlns:p14="http://schemas.microsoft.com/office/powerpoint/2010/main" val="274117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B43ED2-4EF7-4394-A81D-B409C178E351}"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16673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B43ED2-4EF7-4394-A81D-B409C178E351}"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246400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C253-A7C3-4F3E-877A-D6FB6AFD443A}"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96FF-5441-4A4F-B1EB-D4C662B4C029}"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61415FA-04A2-754C-BDCC-D03822D8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240691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AD929-A046-4755-98F7-DFCA00478684}"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122153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0DE409-321C-4D42-A28B-BE65FD332AF0}"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84EAC653-E923-499D-A865-D1CA49C53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71298870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85611-A932-4AD5-91D9-456FABAD1F01}" type="datetime1">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F96FF-5441-4A4F-B1EB-D4C662B4C029}" type="slidenum">
              <a:rPr lang="en-US" smtClean="0"/>
              <a:t>‹#›</a:t>
            </a:fld>
            <a:endParaRPr lang="en-US"/>
          </a:p>
        </p:txBody>
      </p:sp>
      <p:pic>
        <p:nvPicPr>
          <p:cNvPr id="10" name="Picture 9" descr="AlAnon Family Groups English NEW.eps">
            <a:extLst>
              <a:ext uri="{FF2B5EF4-FFF2-40B4-BE49-F238E27FC236}">
                <a16:creationId xmlns:a16="http://schemas.microsoft.com/office/drawing/2014/main" id="{13656B16-403C-D74C-9132-7F042FA43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0694" y="6137739"/>
            <a:ext cx="2789695" cy="685800"/>
          </a:xfrm>
          <a:prstGeom prst="rect">
            <a:avLst/>
          </a:prstGeom>
        </p:spPr>
      </p:pic>
      <p:pic>
        <p:nvPicPr>
          <p:cNvPr id="12" name="Picture 11" descr="AlAnon Family Groups English NEW.eps">
            <a:extLst>
              <a:ext uri="{FF2B5EF4-FFF2-40B4-BE49-F238E27FC236}">
                <a16:creationId xmlns:a16="http://schemas.microsoft.com/office/drawing/2014/main" id="{BAC47B50-7D25-4EEC-8208-04AEA1EC3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99201285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145A956-D0FD-4991-BA04-0673E3A597CD}" type="datetime1">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EEBD-5882-6341-98F9-5D6DD8D8D364}" type="slidenum">
              <a:rPr lang="en-US" smtClean="0"/>
              <a:t>‹#›</a:t>
            </a:fld>
            <a:endParaRPr lang="en-US"/>
          </a:p>
        </p:txBody>
      </p:sp>
      <p:pic>
        <p:nvPicPr>
          <p:cNvPr id="6" name="Picture 5" descr="AlAnon Family Groups English NEW.eps">
            <a:extLst>
              <a:ext uri="{FF2B5EF4-FFF2-40B4-BE49-F238E27FC236}">
                <a16:creationId xmlns:a16="http://schemas.microsoft.com/office/drawing/2014/main" id="{675ECACB-00A7-41FC-A1B3-0E93991C4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925465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BD0A6-46A9-41FC-9181-7A7DD71437D0}" type="datetime1">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EEBD-5882-6341-98F9-5D6DD8D8D364}" type="slidenum">
              <a:rPr lang="en-US" smtClean="0"/>
              <a:t>‹#›</a:t>
            </a:fld>
            <a:endParaRPr lang="en-US"/>
          </a:p>
        </p:txBody>
      </p:sp>
      <p:pic>
        <p:nvPicPr>
          <p:cNvPr id="5" name="Picture 4" descr="AlAnon Family Groups English NEW.eps">
            <a:extLst>
              <a:ext uri="{FF2B5EF4-FFF2-40B4-BE49-F238E27FC236}">
                <a16:creationId xmlns:a16="http://schemas.microsoft.com/office/drawing/2014/main" id="{0A8D7B29-DBD1-4607-AEC7-5A4323AF2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040224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C76D48-91FB-4457-9ADA-7D6912C12CD7}"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AB5FD664-1B99-4DE8-8390-AB0DF4848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12487723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190B7-DFFB-4859-A641-558BF360197D}"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5A096D74-B65A-487A-9EB0-FDA724ED84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380765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892CCE-2BB3-4332-8DD6-A0FC59D7C692}"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1E671D22-1B66-4887-B470-C2B64FF0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619831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147-E5FE-4A48-BBA4-D03BCBB3FFBA}"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7EE89DFA-E365-401E-A560-C306D43DB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21276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C253-A7C3-4F3E-877A-D6FB6AFD443A}"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96FF-5441-4A4F-B1EB-D4C662B4C029}"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61415FA-04A2-754C-BDCC-D03822D8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8344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61927-C140-4026-8754-E17DE525E5A3}"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B7DE122-29A9-49E3-96E1-312D5D605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27918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A41F51-AF0D-49A2-86BA-AC2CF7B55346}"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319810BD-6FB5-41BE-91C1-6B96A8FBB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847440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7A228-22C7-4E4B-BE8D-5F32C9A20628}"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C5C80399-F137-4002-9359-AD3336F80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605988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C82EE-CA62-478C-B3EC-B4165E3A5F3D}"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2839FF49-98DF-4DC2-840F-DC0B5E7B2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416312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CB827-31C0-41D3-9AE9-5C5FB32A9DC8}"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76A6752A-1995-4492-902F-AA530168D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088354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ubtitle 16"/>
          <p:cNvSpPr>
            <a:spLocks noGrp="1"/>
          </p:cNvSpPr>
          <p:nvPr>
            <p:ph type="subTitle" idx="1"/>
          </p:nvPr>
        </p:nvSpPr>
        <p:spPr>
          <a:xfrm>
            <a:off x="685800" y="3370537"/>
            <a:ext cx="7772400" cy="1199704"/>
          </a:xfrm>
          <a:ln>
            <a:solidFill>
              <a:srgbClr val="16A3E6"/>
            </a:solidFill>
          </a:ln>
        </p:spPr>
        <p:txBody>
          <a:bodyPr lIns="45720" rIns="45720">
            <a:normAutofit/>
          </a:bodyPr>
          <a:lstStyle>
            <a:lvl1pPr marL="0" marR="64008" indent="0" algn="ct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AlAnon Family Groups English NEW.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6266" y="1644533"/>
            <a:ext cx="6096000" cy="1396116"/>
          </a:xfrm>
          <a:prstGeom prst="rect">
            <a:avLst/>
          </a:prstGeom>
        </p:spPr>
      </p:pic>
    </p:spTree>
    <p:extLst>
      <p:ext uri="{BB962C8B-B14F-4D97-AF65-F5344CB8AC3E}">
        <p14:creationId xmlns:p14="http://schemas.microsoft.com/office/powerpoint/2010/main" val="1939043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B43ED2-4EF7-4394-A81D-B409C178E351}"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1769423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9C253-A7C3-4F3E-877A-D6FB6AFD443A}"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F96FF-5441-4A4F-B1EB-D4C662B4C029}"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61415FA-04A2-754C-BDCC-D03822D83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857731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AD929-A046-4755-98F7-DFCA00478684}"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4195979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0DE409-321C-4D42-A28B-BE65FD332AF0}"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84EAC653-E923-499D-A865-D1CA49C53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7521301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DAD929-A046-4755-98F7-DFCA00478684}"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Tree>
    <p:extLst>
      <p:ext uri="{BB962C8B-B14F-4D97-AF65-F5344CB8AC3E}">
        <p14:creationId xmlns:p14="http://schemas.microsoft.com/office/powerpoint/2010/main" val="25482845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85611-A932-4AD5-91D9-456FABAD1F01}" type="datetime1">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F96FF-5441-4A4F-B1EB-D4C662B4C029}" type="slidenum">
              <a:rPr lang="en-US" smtClean="0"/>
              <a:t>‹#›</a:t>
            </a:fld>
            <a:endParaRPr lang="en-US"/>
          </a:p>
        </p:txBody>
      </p:sp>
      <p:pic>
        <p:nvPicPr>
          <p:cNvPr id="10" name="Picture 9" descr="AlAnon Family Groups English NEW.eps">
            <a:extLst>
              <a:ext uri="{FF2B5EF4-FFF2-40B4-BE49-F238E27FC236}">
                <a16:creationId xmlns:a16="http://schemas.microsoft.com/office/drawing/2014/main" id="{13656B16-403C-D74C-9132-7F042FA43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0694" y="6137739"/>
            <a:ext cx="2789695" cy="685800"/>
          </a:xfrm>
          <a:prstGeom prst="rect">
            <a:avLst/>
          </a:prstGeom>
        </p:spPr>
      </p:pic>
      <p:pic>
        <p:nvPicPr>
          <p:cNvPr id="12" name="Picture 11" descr="AlAnon Family Groups English NEW.eps">
            <a:extLst>
              <a:ext uri="{FF2B5EF4-FFF2-40B4-BE49-F238E27FC236}">
                <a16:creationId xmlns:a16="http://schemas.microsoft.com/office/drawing/2014/main" id="{BAC47B50-7D25-4EEC-8208-04AEA1EC3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46179960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145A956-D0FD-4991-BA04-0673E3A597CD}" type="datetime1">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EEBD-5882-6341-98F9-5D6DD8D8D364}" type="slidenum">
              <a:rPr lang="en-US" smtClean="0"/>
              <a:t>‹#›</a:t>
            </a:fld>
            <a:endParaRPr lang="en-US"/>
          </a:p>
        </p:txBody>
      </p:sp>
      <p:pic>
        <p:nvPicPr>
          <p:cNvPr id="6" name="Picture 5" descr="AlAnon Family Groups English NEW.eps">
            <a:extLst>
              <a:ext uri="{FF2B5EF4-FFF2-40B4-BE49-F238E27FC236}">
                <a16:creationId xmlns:a16="http://schemas.microsoft.com/office/drawing/2014/main" id="{675ECACB-00A7-41FC-A1B3-0E93991C4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27960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BD0A6-46A9-41FC-9181-7A7DD71437D0}" type="datetime1">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EEBD-5882-6341-98F9-5D6DD8D8D364}" type="slidenum">
              <a:rPr lang="en-US" smtClean="0"/>
              <a:t>‹#›</a:t>
            </a:fld>
            <a:endParaRPr lang="en-US"/>
          </a:p>
        </p:txBody>
      </p:sp>
      <p:pic>
        <p:nvPicPr>
          <p:cNvPr id="5" name="Picture 4" descr="AlAnon Family Groups English NEW.eps">
            <a:extLst>
              <a:ext uri="{FF2B5EF4-FFF2-40B4-BE49-F238E27FC236}">
                <a16:creationId xmlns:a16="http://schemas.microsoft.com/office/drawing/2014/main" id="{0A8D7B29-DBD1-4607-AEC7-5A4323AF2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873086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C76D48-91FB-4457-9ADA-7D6912C12CD7}"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AB5FD664-1B99-4DE8-8390-AB0DF4848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5900378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190B7-DFFB-4859-A641-558BF360197D}"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5A096D74-B65A-487A-9EB0-FDA724ED84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548392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892CCE-2BB3-4332-8DD6-A0FC59D7C692}"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1E671D22-1B66-4887-B470-C2B64FF0B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574702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1EF147-E5FE-4A48-BBA4-D03BCBB3FFBA}"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7EE89DFA-E365-401E-A560-C306D43DB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555184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61927-C140-4026-8754-E17DE525E5A3}"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8B7DE122-29A9-49E3-96E1-312D5D605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911327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A41F51-AF0D-49A2-86BA-AC2CF7B55346}"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descr="AlAnon Family Groups English NEW.eps">
            <a:extLst>
              <a:ext uri="{FF2B5EF4-FFF2-40B4-BE49-F238E27FC236}">
                <a16:creationId xmlns:a16="http://schemas.microsoft.com/office/drawing/2014/main" id="{319810BD-6FB5-41BE-91C1-6B96A8FBB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96567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7A228-22C7-4E4B-BE8D-5F32C9A20628}"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C5C80399-F137-4002-9359-AD3336F80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275151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0DE409-321C-4D42-A28B-BE65FD332AF0}"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84EAC653-E923-499D-A865-D1CA49C53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57923067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C82EE-CA62-478C-B3EC-B4165E3A5F3D}"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2839FF49-98DF-4DC2-840F-DC0B5E7B2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1114098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CB827-31C0-41D3-9AE9-5C5FB32A9DC8}"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EEBD-5882-6341-98F9-5D6DD8D8D364}" type="slidenum">
              <a:rPr lang="en-US" smtClean="0"/>
              <a:t>‹#›</a:t>
            </a:fld>
            <a:endParaRPr lang="en-US"/>
          </a:p>
        </p:txBody>
      </p:sp>
      <p:pic>
        <p:nvPicPr>
          <p:cNvPr id="7" name="Picture 6" descr="AlAnon Family Groups English NEW.eps">
            <a:extLst>
              <a:ext uri="{FF2B5EF4-FFF2-40B4-BE49-F238E27FC236}">
                <a16:creationId xmlns:a16="http://schemas.microsoft.com/office/drawing/2014/main" id="{76A6752A-1995-4492-902F-AA530168D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500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85611-A932-4AD5-91D9-456FABAD1F01}" type="datetime1">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F96FF-5441-4A4F-B1EB-D4C662B4C029}" type="slidenum">
              <a:rPr lang="en-US" smtClean="0"/>
              <a:t>‹#›</a:t>
            </a:fld>
            <a:endParaRPr lang="en-US"/>
          </a:p>
        </p:txBody>
      </p:sp>
      <p:pic>
        <p:nvPicPr>
          <p:cNvPr id="10" name="Picture 9" descr="AlAnon Family Groups English NEW.eps">
            <a:extLst>
              <a:ext uri="{FF2B5EF4-FFF2-40B4-BE49-F238E27FC236}">
                <a16:creationId xmlns:a16="http://schemas.microsoft.com/office/drawing/2014/main" id="{13656B16-403C-D74C-9132-7F042FA43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0694" y="6137739"/>
            <a:ext cx="2789695" cy="685800"/>
          </a:xfrm>
          <a:prstGeom prst="rect">
            <a:avLst/>
          </a:prstGeom>
        </p:spPr>
      </p:pic>
      <p:pic>
        <p:nvPicPr>
          <p:cNvPr id="12" name="Picture 11" descr="AlAnon Family Groups English NEW.eps">
            <a:extLst>
              <a:ext uri="{FF2B5EF4-FFF2-40B4-BE49-F238E27FC236}">
                <a16:creationId xmlns:a16="http://schemas.microsoft.com/office/drawing/2014/main" id="{BAC47B50-7D25-4EEC-8208-04AEA1EC3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67986831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145A956-D0FD-4991-BA04-0673E3A597CD}" type="datetime1">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5EEBD-5882-6341-98F9-5D6DD8D8D364}" type="slidenum">
              <a:rPr lang="en-US" smtClean="0"/>
              <a:t>‹#›</a:t>
            </a:fld>
            <a:endParaRPr lang="en-US"/>
          </a:p>
        </p:txBody>
      </p:sp>
      <p:pic>
        <p:nvPicPr>
          <p:cNvPr id="6" name="Picture 5" descr="AlAnon Family Groups English NEW.eps">
            <a:extLst>
              <a:ext uri="{FF2B5EF4-FFF2-40B4-BE49-F238E27FC236}">
                <a16:creationId xmlns:a16="http://schemas.microsoft.com/office/drawing/2014/main" id="{675ECACB-00A7-41FC-A1B3-0E93991C4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370364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BD0A6-46A9-41FC-9181-7A7DD71437D0}" type="datetime1">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5EEBD-5882-6341-98F9-5D6DD8D8D364}" type="slidenum">
              <a:rPr lang="en-US" smtClean="0"/>
              <a:t>‹#›</a:t>
            </a:fld>
            <a:endParaRPr lang="en-US"/>
          </a:p>
        </p:txBody>
      </p:sp>
      <p:pic>
        <p:nvPicPr>
          <p:cNvPr id="5" name="Picture 4" descr="AlAnon Family Groups English NEW.eps">
            <a:extLst>
              <a:ext uri="{FF2B5EF4-FFF2-40B4-BE49-F238E27FC236}">
                <a16:creationId xmlns:a16="http://schemas.microsoft.com/office/drawing/2014/main" id="{0A8D7B29-DBD1-4607-AEC7-5A4323AF2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407890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C76D48-91FB-4457-9ADA-7D6912C12CD7}"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EEBD-5882-6341-98F9-5D6DD8D8D364}" type="slidenum">
              <a:rPr lang="en-US" smtClean="0"/>
              <a:t>‹#›</a:t>
            </a:fld>
            <a:endParaRPr lang="en-US"/>
          </a:p>
        </p:txBody>
      </p:sp>
      <p:pic>
        <p:nvPicPr>
          <p:cNvPr id="8" name="Picture 7" descr="AlAnon Family Groups English NEW.eps">
            <a:extLst>
              <a:ext uri="{FF2B5EF4-FFF2-40B4-BE49-F238E27FC236}">
                <a16:creationId xmlns:a16="http://schemas.microsoft.com/office/drawing/2014/main" id="{AB5FD664-1B99-4DE8-8390-AB0DF4848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77" y="6079546"/>
            <a:ext cx="2789695" cy="685800"/>
          </a:xfrm>
          <a:prstGeom prst="rect">
            <a:avLst/>
          </a:prstGeom>
        </p:spPr>
      </p:pic>
    </p:spTree>
    <p:extLst>
      <p:ext uri="{BB962C8B-B14F-4D97-AF65-F5344CB8AC3E}">
        <p14:creationId xmlns:p14="http://schemas.microsoft.com/office/powerpoint/2010/main" val="72092304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378243"/>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1954582"/>
            <a:ext cx="6347714" cy="40867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786222" cy="365125"/>
          </a:xfrm>
          <a:prstGeom prst="rect">
            <a:avLst/>
          </a:prstGeom>
        </p:spPr>
        <p:txBody>
          <a:bodyPr vert="horz" lIns="91440" tIns="45720" rIns="91440" bIns="45720" rtlCol="0" anchor="ctr"/>
          <a:lstStyle>
            <a:lvl1pPr algn="r">
              <a:defRPr sz="900">
                <a:solidFill>
                  <a:schemeClr val="accent5">
                    <a:lumMod val="75000"/>
                  </a:schemeClr>
                </a:solidFill>
              </a:defRPr>
            </a:lvl1pPr>
          </a:lstStyle>
          <a:p>
            <a:fld id="{880D6D66-3C28-431D-97F2-5F596C85A184}" type="datetime1">
              <a:rPr lang="en-US" smtClean="0"/>
              <a:t>4/27/2023</a:t>
            </a:fld>
            <a:endParaRPr lang="en-US"/>
          </a:p>
        </p:txBody>
      </p:sp>
      <p:sp>
        <p:nvSpPr>
          <p:cNvPr id="5" name="Footer Placeholder 4"/>
          <p:cNvSpPr>
            <a:spLocks noGrp="1"/>
          </p:cNvSpPr>
          <p:nvPr>
            <p:ph type="ftr" sz="quarter" idx="3"/>
          </p:nvPr>
        </p:nvSpPr>
        <p:spPr>
          <a:xfrm>
            <a:off x="609600" y="6041363"/>
            <a:ext cx="202343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FF5EEBD-5882-6341-98F9-5D6DD8D8D364}" type="slidenum">
              <a:rPr lang="en-US" smtClean="0"/>
              <a:t>‹#›</a:t>
            </a:fld>
            <a:endParaRPr lang="en-US"/>
          </a:p>
        </p:txBody>
      </p:sp>
    </p:spTree>
    <p:extLst>
      <p:ext uri="{BB962C8B-B14F-4D97-AF65-F5344CB8AC3E}">
        <p14:creationId xmlns:p14="http://schemas.microsoft.com/office/powerpoint/2010/main" val="3467565812"/>
      </p:ext>
    </p:extLst>
  </p:cSld>
  <p:clrMap bg1="lt1" tx1="dk1" bg2="lt2" tx2="dk2" accent1="accent1" accent2="accent2" accent3="accent3" accent4="accent4" accent5="accent5" accent6="accent6" hlink="hlink" folHlink="folHlink"/>
  <p:sldLayoutIdLst>
    <p:sldLayoutId id="2147485111"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 id="2147485105" r:id="rId12"/>
    <p:sldLayoutId id="2147485106" r:id="rId13"/>
    <p:sldLayoutId id="2147485107" r:id="rId14"/>
    <p:sldLayoutId id="2147485108" r:id="rId15"/>
    <p:sldLayoutId id="2147485109" r:id="rId16"/>
    <p:sldLayoutId id="2147485110" r:id="rId17"/>
  </p:sldLayoutIdLst>
  <p:hf hdr="0" ftr="0" dt="0"/>
  <p:txStyles>
    <p:titleStyle>
      <a:lvl1pPr algn="l" defTabSz="457200" rtl="0" eaLnBrk="1" latinLnBrk="0" hangingPunct="1">
        <a:spcBef>
          <a:spcPct val="0"/>
        </a:spcBef>
        <a:buNone/>
        <a:defRPr sz="3600" kern="1200">
          <a:solidFill>
            <a:schemeClr val="accent1"/>
          </a:solidFill>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378243"/>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1954582"/>
            <a:ext cx="6347714" cy="40867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786222" cy="365125"/>
          </a:xfrm>
          <a:prstGeom prst="rect">
            <a:avLst/>
          </a:prstGeom>
        </p:spPr>
        <p:txBody>
          <a:bodyPr vert="horz" lIns="91440" tIns="45720" rIns="91440" bIns="45720" rtlCol="0" anchor="ctr"/>
          <a:lstStyle>
            <a:lvl1pPr algn="r">
              <a:defRPr sz="900">
                <a:solidFill>
                  <a:schemeClr val="accent5">
                    <a:lumMod val="75000"/>
                  </a:schemeClr>
                </a:solidFill>
              </a:defRPr>
            </a:lvl1pPr>
          </a:lstStyle>
          <a:p>
            <a:fld id="{880D6D66-3C28-431D-97F2-5F596C85A184}" type="datetime1">
              <a:rPr lang="en-US" smtClean="0"/>
              <a:t>4/27/2023</a:t>
            </a:fld>
            <a:endParaRPr lang="en-US"/>
          </a:p>
        </p:txBody>
      </p:sp>
      <p:sp>
        <p:nvSpPr>
          <p:cNvPr id="5" name="Footer Placeholder 4"/>
          <p:cNvSpPr>
            <a:spLocks noGrp="1"/>
          </p:cNvSpPr>
          <p:nvPr>
            <p:ph type="ftr" sz="quarter" idx="3"/>
          </p:nvPr>
        </p:nvSpPr>
        <p:spPr>
          <a:xfrm>
            <a:off x="609600" y="6041363"/>
            <a:ext cx="202343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FF5EEBD-5882-6341-98F9-5D6DD8D8D364}" type="slidenum">
              <a:rPr lang="en-US" smtClean="0"/>
              <a:t>‹#›</a:t>
            </a:fld>
            <a:endParaRPr lang="en-US"/>
          </a:p>
        </p:txBody>
      </p:sp>
    </p:spTree>
    <p:extLst>
      <p:ext uri="{BB962C8B-B14F-4D97-AF65-F5344CB8AC3E}">
        <p14:creationId xmlns:p14="http://schemas.microsoft.com/office/powerpoint/2010/main" val="198666527"/>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 id="2147485124" r:id="rId12"/>
    <p:sldLayoutId id="2147485125" r:id="rId13"/>
    <p:sldLayoutId id="2147485126" r:id="rId14"/>
    <p:sldLayoutId id="2147485127" r:id="rId15"/>
    <p:sldLayoutId id="2147485128" r:id="rId16"/>
    <p:sldLayoutId id="2147485129" r:id="rId17"/>
  </p:sldLayoutIdLst>
  <p:hf hdr="0" ftr="0" dt="0"/>
  <p:txStyles>
    <p:titleStyle>
      <a:lvl1pPr algn="l" defTabSz="457200" rtl="0" eaLnBrk="1" latinLnBrk="0" hangingPunct="1">
        <a:spcBef>
          <a:spcPct val="0"/>
        </a:spcBef>
        <a:buNone/>
        <a:defRPr sz="3600" kern="1200">
          <a:solidFill>
            <a:schemeClr val="accent1"/>
          </a:solidFill>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tx1">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3947CF">
                <a:alpha val="69804"/>
              </a:srgb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3947CF">
                <a:alpha val="80000"/>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378243"/>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1954582"/>
            <a:ext cx="6347714" cy="40867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786222" cy="365125"/>
          </a:xfrm>
          <a:prstGeom prst="rect">
            <a:avLst/>
          </a:prstGeom>
        </p:spPr>
        <p:txBody>
          <a:bodyPr vert="horz" lIns="91440" tIns="45720" rIns="91440" bIns="45720" rtlCol="0" anchor="ctr"/>
          <a:lstStyle>
            <a:lvl1pPr algn="r">
              <a:defRPr sz="900">
                <a:solidFill>
                  <a:schemeClr val="accent5">
                    <a:lumMod val="75000"/>
                  </a:schemeClr>
                </a:solidFill>
              </a:defRPr>
            </a:lvl1pPr>
          </a:lstStyle>
          <a:p>
            <a:fld id="{880D6D66-3C28-431D-97F2-5F596C85A184}" type="datetime1">
              <a:rPr lang="en-US" smtClean="0"/>
              <a:t>4/27/2023</a:t>
            </a:fld>
            <a:endParaRPr lang="en-US"/>
          </a:p>
        </p:txBody>
      </p:sp>
      <p:sp>
        <p:nvSpPr>
          <p:cNvPr id="5" name="Footer Placeholder 4"/>
          <p:cNvSpPr>
            <a:spLocks noGrp="1"/>
          </p:cNvSpPr>
          <p:nvPr>
            <p:ph type="ftr" sz="quarter" idx="3"/>
          </p:nvPr>
        </p:nvSpPr>
        <p:spPr>
          <a:xfrm>
            <a:off x="609600" y="6041363"/>
            <a:ext cx="202343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FF5EEBD-5882-6341-98F9-5D6DD8D8D364}" type="slidenum">
              <a:rPr lang="en-US" smtClean="0"/>
              <a:t>‹#›</a:t>
            </a:fld>
            <a:endParaRPr lang="en-US"/>
          </a:p>
        </p:txBody>
      </p:sp>
    </p:spTree>
    <p:extLst>
      <p:ext uri="{BB962C8B-B14F-4D97-AF65-F5344CB8AC3E}">
        <p14:creationId xmlns:p14="http://schemas.microsoft.com/office/powerpoint/2010/main" val="1194292995"/>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 id="2147485142" r:id="rId12"/>
    <p:sldLayoutId id="2147485143" r:id="rId13"/>
    <p:sldLayoutId id="2147485144" r:id="rId14"/>
    <p:sldLayoutId id="2147485145" r:id="rId15"/>
    <p:sldLayoutId id="2147485146" r:id="rId16"/>
    <p:sldLayoutId id="2147485147" r:id="rId17"/>
  </p:sldLayoutIdLst>
  <p:hf hdr="0" ftr="0" dt="0"/>
  <p:txStyles>
    <p:titleStyle>
      <a:lvl1pPr algn="l" defTabSz="457200" rtl="0" eaLnBrk="1" latinLnBrk="0" hangingPunct="1">
        <a:spcBef>
          <a:spcPct val="0"/>
        </a:spcBef>
        <a:buNone/>
        <a:defRPr sz="3600" kern="1200">
          <a:solidFill>
            <a:schemeClr val="accent1"/>
          </a:solidFill>
          <a:latin typeface="Arial Black" panose="020B0A04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researchforevidence.fhi360.org/learning-about-focus-groups-from-an-r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2DAF2B-25B9-3811-E363-E7ADA5D174B5}"/>
              </a:ext>
            </a:extLst>
          </p:cNvPr>
          <p:cNvSpPr>
            <a:spLocks noGrp="1"/>
          </p:cNvSpPr>
          <p:nvPr>
            <p:ph type="subTitle" idx="1"/>
          </p:nvPr>
        </p:nvSpPr>
        <p:spPr>
          <a:xfrm>
            <a:off x="1039762" y="3397744"/>
            <a:ext cx="7772400" cy="1199704"/>
          </a:xfrm>
        </p:spPr>
        <p:txBody>
          <a:bodyPr/>
          <a:lstStyle/>
          <a:p>
            <a:r>
              <a:rPr lang="en-US" dirty="0"/>
              <a:t>2023 Budget Presentation</a:t>
            </a:r>
          </a:p>
        </p:txBody>
      </p:sp>
    </p:spTree>
    <p:extLst>
      <p:ext uri="{BB962C8B-B14F-4D97-AF65-F5344CB8AC3E}">
        <p14:creationId xmlns:p14="http://schemas.microsoft.com/office/powerpoint/2010/main" val="198669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BF45F-6FD0-4E73-A136-743AA0B5B7B2}"/>
              </a:ext>
            </a:extLst>
          </p:cNvPr>
          <p:cNvSpPr>
            <a:spLocks noGrp="1"/>
          </p:cNvSpPr>
          <p:nvPr>
            <p:ph type="title"/>
          </p:nvPr>
        </p:nvSpPr>
        <p:spPr>
          <a:xfrm>
            <a:off x="965199" y="609600"/>
            <a:ext cx="7648121" cy="1099457"/>
          </a:xfrm>
        </p:spPr>
        <p:txBody>
          <a:bodyPr>
            <a:normAutofit/>
          </a:bodyPr>
          <a:lstStyle/>
          <a:p>
            <a:r>
              <a:rPr lang="en-US"/>
              <a:t>Revenues</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447D8C2-2308-48DE-BEB8-296E693F3068}"/>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10</a:t>
            </a:fld>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4">
            <a:extLst>
              <a:ext uri="{FF2B5EF4-FFF2-40B4-BE49-F238E27FC236}">
                <a16:creationId xmlns:a16="http://schemas.microsoft.com/office/drawing/2014/main" id="{F80154A0-64A4-4ED8-BD96-26E99C4B00F0}"/>
              </a:ext>
            </a:extLst>
          </p:cNvPr>
          <p:cNvGraphicFramePr>
            <a:graphicFrameLocks noGrp="1"/>
          </p:cNvGraphicFramePr>
          <p:nvPr>
            <p:ph idx="1"/>
            <p:extLst>
              <p:ext uri="{D42A27DB-BD31-4B8C-83A1-F6EECF244321}">
                <p14:modId xmlns:p14="http://schemas.microsoft.com/office/powerpoint/2010/main" val="3695448005"/>
              </p:ext>
            </p:extLst>
          </p:nvPr>
        </p:nvGraphicFramePr>
        <p:xfrm>
          <a:off x="762000" y="1402080"/>
          <a:ext cx="7792719" cy="4787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63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BFA4-8011-4BB4-AC7D-BF63BA69C645}"/>
              </a:ext>
            </a:extLst>
          </p:cNvPr>
          <p:cNvSpPr>
            <a:spLocks noGrp="1"/>
          </p:cNvSpPr>
          <p:nvPr>
            <p:ph type="title"/>
          </p:nvPr>
        </p:nvSpPr>
        <p:spPr>
          <a:xfrm>
            <a:off x="609599" y="168244"/>
            <a:ext cx="6347713" cy="821509"/>
          </a:xfrm>
        </p:spPr>
        <p:txBody>
          <a:bodyPr>
            <a:normAutofit fontScale="90000"/>
          </a:bodyPr>
          <a:lstStyle/>
          <a:p>
            <a:pPr algn="ctr"/>
            <a:r>
              <a:rPr lang="en-US" sz="3200"/>
              <a:t>2023</a:t>
            </a:r>
            <a:br>
              <a:rPr lang="en-US" sz="3200"/>
            </a:br>
            <a:r>
              <a:rPr lang="en-US" sz="3200"/>
              <a:t> Operating Budget</a:t>
            </a:r>
          </a:p>
        </p:txBody>
      </p:sp>
      <p:sp>
        <p:nvSpPr>
          <p:cNvPr id="4" name="Slide Number Placeholder 3">
            <a:extLst>
              <a:ext uri="{FF2B5EF4-FFF2-40B4-BE49-F238E27FC236}">
                <a16:creationId xmlns:a16="http://schemas.microsoft.com/office/drawing/2014/main" id="{77AC5713-1FA4-4356-A8E2-204E8D797478}"/>
              </a:ext>
            </a:extLst>
          </p:cNvPr>
          <p:cNvSpPr>
            <a:spLocks noGrp="1"/>
          </p:cNvSpPr>
          <p:nvPr>
            <p:ph type="sldNum" sz="quarter" idx="12"/>
          </p:nvPr>
        </p:nvSpPr>
        <p:spPr>
          <a:xfrm>
            <a:off x="6444676" y="6041363"/>
            <a:ext cx="512638" cy="365125"/>
          </a:xfrm>
        </p:spPr>
        <p:txBody>
          <a:bodyPr/>
          <a:lstStyle/>
          <a:p>
            <a:fld id="{982F96FF-5441-4A4F-B1EB-D4C662B4C029}" type="slidenum">
              <a:rPr lang="en-US" smtClean="0"/>
              <a:t>11</a:t>
            </a:fld>
            <a:endParaRPr lang="en-US"/>
          </a:p>
        </p:txBody>
      </p:sp>
      <p:sp>
        <p:nvSpPr>
          <p:cNvPr id="5" name="Rectangle 4">
            <a:extLst>
              <a:ext uri="{FF2B5EF4-FFF2-40B4-BE49-F238E27FC236}">
                <a16:creationId xmlns:a16="http://schemas.microsoft.com/office/drawing/2014/main" id="{F9CE2892-5F4D-4905-FEEE-9689E2B8DE27}"/>
              </a:ext>
            </a:extLst>
          </p:cNvPr>
          <p:cNvSpPr/>
          <p:nvPr/>
        </p:nvSpPr>
        <p:spPr>
          <a:xfrm>
            <a:off x="213779" y="1347658"/>
            <a:ext cx="7406640" cy="475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7E636A-E6CC-FC60-8F9F-839F4AF09EF4}"/>
              </a:ext>
            </a:extLst>
          </p:cNvPr>
          <p:cNvPicPr>
            <a:picLocks noChangeAspect="1"/>
          </p:cNvPicPr>
          <p:nvPr/>
        </p:nvPicPr>
        <p:blipFill>
          <a:blip r:embed="rId3"/>
          <a:stretch>
            <a:fillRect/>
          </a:stretch>
        </p:blipFill>
        <p:spPr>
          <a:xfrm>
            <a:off x="480270" y="1583708"/>
            <a:ext cx="6949440" cy="4365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951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4CF38EB-D841-49F4-BC53-254E3E257E4B}"/>
              </a:ext>
            </a:extLst>
          </p:cNvPr>
          <p:cNvSpPr>
            <a:spLocks noGrp="1"/>
          </p:cNvSpPr>
          <p:nvPr>
            <p:ph type="title"/>
          </p:nvPr>
        </p:nvSpPr>
        <p:spPr>
          <a:xfrm>
            <a:off x="965199" y="609600"/>
            <a:ext cx="7648121" cy="1099457"/>
          </a:xfrm>
        </p:spPr>
        <p:txBody>
          <a:bodyPr>
            <a:normAutofit/>
          </a:bodyPr>
          <a:lstStyle/>
          <a:p>
            <a:r>
              <a:rPr lang="en-US"/>
              <a:t>Gross Literature Sales</a:t>
            </a:r>
          </a:p>
        </p:txBody>
      </p:sp>
      <p:sp>
        <p:nvSpPr>
          <p:cNvPr id="20"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59C39E92-07D8-40BA-85FC-A6B35D823AEC}"/>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12</a:t>
            </a:fld>
            <a:endParaRPr lang="en-US"/>
          </a:p>
        </p:txBody>
      </p:sp>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3" name="Content Placeholder 12">
            <a:extLst>
              <a:ext uri="{FF2B5EF4-FFF2-40B4-BE49-F238E27FC236}">
                <a16:creationId xmlns:a16="http://schemas.microsoft.com/office/drawing/2014/main" id="{C37FC4AA-B7E2-4B38-A993-E9FCF872304A}"/>
              </a:ext>
            </a:extLst>
          </p:cNvPr>
          <p:cNvGraphicFramePr>
            <a:graphicFrameLocks noGrp="1"/>
          </p:cNvGraphicFramePr>
          <p:nvPr>
            <p:ph idx="1"/>
            <p:extLst>
              <p:ext uri="{D42A27DB-BD31-4B8C-83A1-F6EECF244321}">
                <p14:modId xmlns:p14="http://schemas.microsoft.com/office/powerpoint/2010/main" val="2680064020"/>
              </p:ext>
            </p:extLst>
          </p:nvPr>
        </p:nvGraphicFramePr>
        <p:xfrm>
          <a:off x="965199" y="1948543"/>
          <a:ext cx="7213600" cy="4093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901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902-366F-4A31-A2F2-373722043B94}"/>
              </a:ext>
            </a:extLst>
          </p:cNvPr>
          <p:cNvSpPr>
            <a:spLocks noGrp="1"/>
          </p:cNvSpPr>
          <p:nvPr>
            <p:ph type="title"/>
          </p:nvPr>
        </p:nvSpPr>
        <p:spPr>
          <a:xfrm>
            <a:off x="508000" y="609600"/>
            <a:ext cx="6447501" cy="1320800"/>
          </a:xfrm>
        </p:spPr>
        <p:txBody>
          <a:bodyPr anchor="t">
            <a:normAutofit/>
          </a:bodyPr>
          <a:lstStyle/>
          <a:p>
            <a:r>
              <a:rPr lang="en-US"/>
              <a:t>Literature Sales</a:t>
            </a:r>
          </a:p>
        </p:txBody>
      </p:sp>
      <p:pic>
        <p:nvPicPr>
          <p:cNvPr id="19" name="Graphic 18" descr="Books">
            <a:extLst>
              <a:ext uri="{FF2B5EF4-FFF2-40B4-BE49-F238E27FC236}">
                <a16:creationId xmlns:a16="http://schemas.microsoft.com/office/drawing/2014/main" id="{B960973C-42D7-056A-7EFB-2A282B259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05" y="2159331"/>
            <a:ext cx="2186980" cy="2186980"/>
          </a:xfrm>
          <a:prstGeom prst="rect">
            <a:avLst/>
          </a:prstGeom>
        </p:spPr>
      </p:pic>
      <p:sp>
        <p:nvSpPr>
          <p:cNvPr id="3" name="Content Placeholder 2">
            <a:extLst>
              <a:ext uri="{FF2B5EF4-FFF2-40B4-BE49-F238E27FC236}">
                <a16:creationId xmlns:a16="http://schemas.microsoft.com/office/drawing/2014/main" id="{4729539B-936D-4746-B092-3A14BDC412AD}"/>
              </a:ext>
            </a:extLst>
          </p:cNvPr>
          <p:cNvSpPr>
            <a:spLocks noGrp="1"/>
          </p:cNvSpPr>
          <p:nvPr>
            <p:ph idx="1"/>
          </p:nvPr>
        </p:nvSpPr>
        <p:spPr>
          <a:xfrm>
            <a:off x="3047370" y="2160589"/>
            <a:ext cx="3905879" cy="3880773"/>
          </a:xfrm>
        </p:spPr>
        <p:txBody>
          <a:bodyPr>
            <a:normAutofit/>
          </a:bodyPr>
          <a:lstStyle/>
          <a:p>
            <a:r>
              <a:rPr lang="en-US" dirty="0"/>
              <a:t>Literature sales are budgeted for 28 percent increase over 2022 actuals </a:t>
            </a:r>
          </a:p>
          <a:p>
            <a:r>
              <a:rPr lang="en-US" dirty="0"/>
              <a:t>Expected increase supported by the launch of the new book at the International Convention in 2023 </a:t>
            </a:r>
          </a:p>
          <a:p>
            <a:r>
              <a:rPr lang="en-US" dirty="0"/>
              <a:t>Literature sales are continuing to increase. There was a 14 percent increase in 2022 compared to 2021.</a:t>
            </a:r>
          </a:p>
          <a:p>
            <a:endParaRPr lang="en-US" dirty="0"/>
          </a:p>
        </p:txBody>
      </p:sp>
      <p:sp>
        <p:nvSpPr>
          <p:cNvPr id="4" name="Slide Number Placeholder 3">
            <a:extLst>
              <a:ext uri="{FF2B5EF4-FFF2-40B4-BE49-F238E27FC236}">
                <a16:creationId xmlns:a16="http://schemas.microsoft.com/office/drawing/2014/main" id="{C42D7CBF-0A02-4202-9825-56620F82029F}"/>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smtClean="0"/>
              <a:pPr>
                <a:spcAft>
                  <a:spcPts val="600"/>
                </a:spcAft>
              </a:pPr>
              <a:t>13</a:t>
            </a:fld>
            <a:endParaRPr lang="en-US"/>
          </a:p>
        </p:txBody>
      </p:sp>
    </p:spTree>
    <p:extLst>
      <p:ext uri="{BB962C8B-B14F-4D97-AF65-F5344CB8AC3E}">
        <p14:creationId xmlns:p14="http://schemas.microsoft.com/office/powerpoint/2010/main" val="6086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3E51D-D594-4411-9957-BD1F2F1D3228}"/>
              </a:ext>
            </a:extLst>
          </p:cNvPr>
          <p:cNvSpPr>
            <a:spLocks noGrp="1"/>
          </p:cNvSpPr>
          <p:nvPr>
            <p:ph type="title"/>
          </p:nvPr>
        </p:nvSpPr>
        <p:spPr>
          <a:xfrm>
            <a:off x="965199" y="609600"/>
            <a:ext cx="7648121" cy="1099457"/>
          </a:xfrm>
        </p:spPr>
        <p:txBody>
          <a:bodyPr>
            <a:normAutofit/>
          </a:bodyPr>
          <a:lstStyle/>
          <a:p>
            <a:r>
              <a:rPr lang="en-US"/>
              <a:t>Contributions</a:t>
            </a:r>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77E4C7D4-6C58-491E-890F-497E866A0F57}"/>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14</a:t>
            </a:fld>
            <a:endParaRPr lang="en-US"/>
          </a:p>
        </p:txBody>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6">
            <a:extLst>
              <a:ext uri="{FF2B5EF4-FFF2-40B4-BE49-F238E27FC236}">
                <a16:creationId xmlns:a16="http://schemas.microsoft.com/office/drawing/2014/main" id="{B886401B-BA52-41B8-8CE6-6C2CBB5DCA6C}"/>
              </a:ext>
            </a:extLst>
          </p:cNvPr>
          <p:cNvGraphicFramePr>
            <a:graphicFrameLocks noGrp="1"/>
          </p:cNvGraphicFramePr>
          <p:nvPr>
            <p:ph idx="1"/>
            <p:extLst>
              <p:ext uri="{D42A27DB-BD31-4B8C-83A1-F6EECF244321}">
                <p14:modId xmlns:p14="http://schemas.microsoft.com/office/powerpoint/2010/main" val="2462743204"/>
              </p:ext>
            </p:extLst>
          </p:nvPr>
        </p:nvGraphicFramePr>
        <p:xfrm>
          <a:off x="965199" y="1948542"/>
          <a:ext cx="7213600" cy="4299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761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00A6B-8912-4139-ABDF-0DED5BE35B3D}"/>
              </a:ext>
            </a:extLst>
          </p:cNvPr>
          <p:cNvSpPr>
            <a:spLocks noGrp="1"/>
          </p:cNvSpPr>
          <p:nvPr>
            <p:ph type="title"/>
          </p:nvPr>
        </p:nvSpPr>
        <p:spPr>
          <a:xfrm>
            <a:off x="1000126" y="609600"/>
            <a:ext cx="6447501" cy="1320800"/>
          </a:xfrm>
        </p:spPr>
        <p:txBody>
          <a:bodyPr>
            <a:normAutofit/>
          </a:bodyPr>
          <a:lstStyle/>
          <a:p>
            <a:r>
              <a:rPr lang="en-US"/>
              <a:t>Contributions</a:t>
            </a:r>
          </a:p>
        </p:txBody>
      </p:sp>
      <p:sp>
        <p:nvSpPr>
          <p:cNvPr id="20" name="Isosceles Triangle 1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A231548-C677-471A-BB57-5881F774F2BB}"/>
              </a:ext>
            </a:extLst>
          </p:cNvPr>
          <p:cNvSpPr>
            <a:spLocks noGrp="1"/>
          </p:cNvSpPr>
          <p:nvPr>
            <p:ph type="sldNum" sz="quarter" idx="12"/>
          </p:nvPr>
        </p:nvSpPr>
        <p:spPr>
          <a:xfrm>
            <a:off x="6444676" y="6041363"/>
            <a:ext cx="512638" cy="365125"/>
          </a:xfrm>
        </p:spPr>
        <p:txBody>
          <a:bodyPr>
            <a:normAutofit/>
          </a:bodyPr>
          <a:lstStyle/>
          <a:p>
            <a:pPr>
              <a:spcAft>
                <a:spcPts val="600"/>
              </a:spcAft>
            </a:pPr>
            <a:fld id="{982F96FF-5441-4A4F-B1EB-D4C662B4C029}" type="slidenum">
              <a:rPr lang="en-US" smtClean="0"/>
              <a:pPr>
                <a:spcAft>
                  <a:spcPts val="600"/>
                </a:spcAft>
              </a:pPr>
              <a:t>15</a:t>
            </a:fld>
            <a:endParaRPr lang="en-US"/>
          </a:p>
        </p:txBody>
      </p:sp>
      <p:sp>
        <p:nvSpPr>
          <p:cNvPr id="3" name="Content Placeholder 2">
            <a:extLst>
              <a:ext uri="{FF2B5EF4-FFF2-40B4-BE49-F238E27FC236}">
                <a16:creationId xmlns:a16="http://schemas.microsoft.com/office/drawing/2014/main" id="{93F3B507-67B5-4260-A7E3-82CE6F951893}"/>
              </a:ext>
            </a:extLst>
          </p:cNvPr>
          <p:cNvSpPr>
            <a:spLocks noGrp="1"/>
          </p:cNvSpPr>
          <p:nvPr>
            <p:ph idx="1"/>
          </p:nvPr>
        </p:nvSpPr>
        <p:spPr>
          <a:xfrm>
            <a:off x="1000126" y="1478281"/>
            <a:ext cx="6447501" cy="4563082"/>
          </a:xfrm>
        </p:spPr>
        <p:txBody>
          <a:bodyPr>
            <a:normAutofit/>
          </a:bodyPr>
          <a:lstStyle/>
          <a:p>
            <a:r>
              <a:rPr lang="en-US" dirty="0"/>
              <a:t>Contributions are budgeted lower than 2022 actual due to Special Appeal that occurred in May</a:t>
            </a:r>
          </a:p>
          <a:p>
            <a:r>
              <a:rPr lang="en-US" dirty="0"/>
              <a:t>2023 goal is comparable to 2021 contributions </a:t>
            </a:r>
          </a:p>
          <a:p>
            <a:r>
              <a:rPr lang="en-US" dirty="0"/>
              <a:t>Continue with a targeted message about how much each group should contribute to reach the goal</a:t>
            </a:r>
          </a:p>
          <a:p>
            <a:r>
              <a:rPr lang="en-US" dirty="0"/>
              <a:t>Continue to enhance additional methods of contributing </a:t>
            </a:r>
          </a:p>
          <a:p>
            <a:pPr lvl="1"/>
            <a:r>
              <a:rPr lang="en-US" sz="1800" dirty="0"/>
              <a:t>Communicate the contribution goal to the fellowship throughout the year</a:t>
            </a:r>
          </a:p>
          <a:p>
            <a:pPr lvl="1"/>
            <a:r>
              <a:rPr lang="en-US" sz="1800" dirty="0"/>
              <a:t>Continue to promote contributions via the </a:t>
            </a:r>
            <a:r>
              <a:rPr lang="en-US" sz="1800" i="1" dirty="0"/>
              <a:t>Mobile App</a:t>
            </a:r>
          </a:p>
        </p:txBody>
      </p:sp>
      <p:sp>
        <p:nvSpPr>
          <p:cNvPr id="22" name="Isosceles Triangle 2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AAAD4CC-8B94-4AB6-80D5-F5B12FE99FB8}"/>
              </a:ext>
            </a:extLst>
          </p:cNvPr>
          <p:cNvSpPr>
            <a:spLocks noGrp="1"/>
          </p:cNvSpPr>
          <p:nvPr>
            <p:ph type="title"/>
          </p:nvPr>
        </p:nvSpPr>
        <p:spPr>
          <a:xfrm>
            <a:off x="489360" y="1382486"/>
            <a:ext cx="2660686" cy="4093028"/>
          </a:xfrm>
        </p:spPr>
        <p:txBody>
          <a:bodyPr anchor="ctr">
            <a:normAutofit/>
          </a:bodyPr>
          <a:lstStyle/>
          <a:p>
            <a:br>
              <a:rPr lang="en-US" sz="3800"/>
            </a:br>
            <a:r>
              <a:rPr lang="en-US" sz="3800"/>
              <a:t>2023 Projects</a:t>
            </a:r>
          </a:p>
        </p:txBody>
      </p:sp>
      <p:grpSp>
        <p:nvGrpSpPr>
          <p:cNvPr id="15" name="Group 1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6" name="Straight Connector 1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Rectangle 2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Slide Number Placeholder 3">
            <a:extLst>
              <a:ext uri="{FF2B5EF4-FFF2-40B4-BE49-F238E27FC236}">
                <a16:creationId xmlns:a16="http://schemas.microsoft.com/office/drawing/2014/main" id="{2D32327C-DC20-433F-99B9-8439DCB5000F}"/>
              </a:ext>
            </a:extLst>
          </p:cNvPr>
          <p:cNvSpPr>
            <a:spLocks noGrp="1"/>
          </p:cNvSpPr>
          <p:nvPr>
            <p:ph type="sldNum" sz="quarter" idx="12"/>
          </p:nvPr>
        </p:nvSpPr>
        <p:spPr>
          <a:xfrm>
            <a:off x="7896817" y="6041362"/>
            <a:ext cx="512504"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82F96FF-5441-4A4F-B1EB-D4C662B4C029}" type="slidenum">
              <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aphicFrame>
        <p:nvGraphicFramePr>
          <p:cNvPr id="8" name="Content Placeholder 2">
            <a:extLst>
              <a:ext uri="{FF2B5EF4-FFF2-40B4-BE49-F238E27FC236}">
                <a16:creationId xmlns:a16="http://schemas.microsoft.com/office/drawing/2014/main" id="{AFBC2D76-CA8C-4145-86E5-F3B3D2A20C66}"/>
              </a:ext>
            </a:extLst>
          </p:cNvPr>
          <p:cNvGraphicFramePr>
            <a:graphicFrameLocks noGrp="1"/>
          </p:cNvGraphicFramePr>
          <p:nvPr>
            <p:ph idx="1"/>
            <p:extLst>
              <p:ext uri="{D42A27DB-BD31-4B8C-83A1-F6EECF244321}">
                <p14:modId xmlns:p14="http://schemas.microsoft.com/office/powerpoint/2010/main" val="3309007618"/>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13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alculator, pen, compass, money and a paper with graphs printed on it">
            <a:extLst>
              <a:ext uri="{FF2B5EF4-FFF2-40B4-BE49-F238E27FC236}">
                <a16:creationId xmlns:a16="http://schemas.microsoft.com/office/drawing/2014/main" id="{BD36A663-62DF-A2DF-DCB8-2B116A27F615}"/>
              </a:ext>
            </a:extLst>
          </p:cNvPr>
          <p:cNvPicPr>
            <a:picLocks noChangeAspect="1"/>
          </p:cNvPicPr>
          <p:nvPr/>
        </p:nvPicPr>
        <p:blipFill rotWithShape="1">
          <a:blip r:embed="rId3">
            <a:duotone>
              <a:schemeClr val="bg2">
                <a:shade val="45000"/>
                <a:satMod val="135000"/>
              </a:schemeClr>
              <a:prstClr val="white"/>
            </a:duotone>
            <a:alphaModFix amt="25000"/>
          </a:blip>
          <a:srcRect l="11945" r="7721" b="-1"/>
          <a:stretch/>
        </p:blipFill>
        <p:spPr>
          <a:xfrm>
            <a:off x="20" y="10"/>
            <a:ext cx="9143980" cy="6857990"/>
          </a:xfrm>
          <a:prstGeom prst="rect">
            <a:avLst/>
          </a:prstGeom>
        </p:spPr>
      </p:pic>
      <p:grpSp>
        <p:nvGrpSpPr>
          <p:cNvPr id="13" name="Group 12">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B6E6DA2-390A-4E2F-819D-BCF698606F21}"/>
              </a:ext>
            </a:extLst>
          </p:cNvPr>
          <p:cNvSpPr>
            <a:spLocks noGrp="1"/>
          </p:cNvSpPr>
          <p:nvPr>
            <p:ph type="title"/>
          </p:nvPr>
        </p:nvSpPr>
        <p:spPr>
          <a:xfrm>
            <a:off x="508000" y="609600"/>
            <a:ext cx="6447501" cy="1320800"/>
          </a:xfrm>
        </p:spPr>
        <p:txBody>
          <a:bodyPr>
            <a:normAutofit/>
          </a:bodyPr>
          <a:lstStyle/>
          <a:p>
            <a:r>
              <a:rPr lang="en-US"/>
              <a:t>Expenses Overview</a:t>
            </a:r>
          </a:p>
        </p:txBody>
      </p:sp>
      <p:sp>
        <p:nvSpPr>
          <p:cNvPr id="3" name="Content Placeholder 2">
            <a:extLst>
              <a:ext uri="{FF2B5EF4-FFF2-40B4-BE49-F238E27FC236}">
                <a16:creationId xmlns:a16="http://schemas.microsoft.com/office/drawing/2014/main" id="{AA4E196B-88AE-B8A2-1DD6-D9C870D9E37D}"/>
              </a:ext>
            </a:extLst>
          </p:cNvPr>
          <p:cNvSpPr>
            <a:spLocks noGrp="1"/>
          </p:cNvSpPr>
          <p:nvPr>
            <p:ph idx="1"/>
          </p:nvPr>
        </p:nvSpPr>
        <p:spPr>
          <a:xfrm>
            <a:off x="508000" y="1722121"/>
            <a:ext cx="6447501" cy="4319242"/>
          </a:xfrm>
        </p:spPr>
        <p:txBody>
          <a:bodyPr vert="horz" lIns="91440" tIns="45720" rIns="91440" bIns="45720" rtlCol="0" anchor="t">
            <a:normAutofit/>
          </a:bodyPr>
          <a:lstStyle/>
          <a:p>
            <a:r>
              <a:rPr lang="en-US" sz="2000" dirty="0">
                <a:latin typeface="Arial"/>
                <a:cs typeface="Arial"/>
              </a:rPr>
              <a:t>Expenses are budgeted at $5,860,430</a:t>
            </a:r>
          </a:p>
          <a:p>
            <a:r>
              <a:rPr lang="en-US" sz="2000" dirty="0">
                <a:latin typeface="Arial"/>
                <a:cs typeface="Arial"/>
              </a:rPr>
              <a:t>Consistent with 2022 budgeted expenses </a:t>
            </a:r>
            <a:endParaRPr lang="en-US" sz="2000" dirty="0"/>
          </a:p>
          <a:p>
            <a:r>
              <a:rPr lang="en-US" sz="2000" dirty="0">
                <a:latin typeface="Arial"/>
                <a:cs typeface="Arial"/>
              </a:rPr>
              <a:t>Majority of projects require labor resources </a:t>
            </a:r>
            <a:endParaRPr lang="en-US" sz="2000" dirty="0"/>
          </a:p>
          <a:p>
            <a:r>
              <a:rPr lang="en-US" sz="2000" dirty="0">
                <a:latin typeface="Arial"/>
                <a:cs typeface="Arial"/>
              </a:rPr>
              <a:t>Staff focus will be on the major 2023 projects, such as Transforming Electronic Groups and the 2023 International Convention</a:t>
            </a:r>
            <a:endParaRPr lang="en-US" sz="2000" dirty="0"/>
          </a:p>
          <a:p>
            <a:r>
              <a:rPr lang="en-US" sz="2000" dirty="0">
                <a:latin typeface="Arial"/>
                <a:cs typeface="Arial"/>
              </a:rPr>
              <a:t>Most expense line items are consistent with the prior year's expenses. There were no significant changes in most areas.</a:t>
            </a:r>
          </a:p>
          <a:p>
            <a:endParaRPr lang="en-US" sz="2000" dirty="0"/>
          </a:p>
          <a:p>
            <a:endParaRPr lang="en-US" sz="2000" dirty="0"/>
          </a:p>
        </p:txBody>
      </p:sp>
      <p:sp>
        <p:nvSpPr>
          <p:cNvPr id="4" name="Slide Number Placeholder 3">
            <a:extLst>
              <a:ext uri="{FF2B5EF4-FFF2-40B4-BE49-F238E27FC236}">
                <a16:creationId xmlns:a16="http://schemas.microsoft.com/office/drawing/2014/main" id="{BD5D070C-B733-B706-503B-537115F41CFE}"/>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smtClean="0"/>
              <a:pPr>
                <a:spcAft>
                  <a:spcPts val="600"/>
                </a:spcAft>
              </a:pPr>
              <a:t>17</a:t>
            </a:fld>
            <a:endParaRPr lang="en-US"/>
          </a:p>
        </p:txBody>
      </p:sp>
    </p:spTree>
    <p:extLst>
      <p:ext uri="{BB962C8B-B14F-4D97-AF65-F5344CB8AC3E}">
        <p14:creationId xmlns:p14="http://schemas.microsoft.com/office/powerpoint/2010/main" val="342580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3312-845F-416D-8E3E-0BFB0A073145}"/>
              </a:ext>
            </a:extLst>
          </p:cNvPr>
          <p:cNvSpPr>
            <a:spLocks noGrp="1"/>
          </p:cNvSpPr>
          <p:nvPr>
            <p:ph type="title"/>
          </p:nvPr>
        </p:nvSpPr>
        <p:spPr/>
        <p:txBody>
          <a:bodyPr/>
          <a:lstStyle/>
          <a:p>
            <a:r>
              <a:rPr lang="en-US"/>
              <a:t>2023 Operating Budget</a:t>
            </a:r>
          </a:p>
        </p:txBody>
      </p:sp>
      <p:sp>
        <p:nvSpPr>
          <p:cNvPr id="4" name="Slide Number Placeholder 3">
            <a:extLst>
              <a:ext uri="{FF2B5EF4-FFF2-40B4-BE49-F238E27FC236}">
                <a16:creationId xmlns:a16="http://schemas.microsoft.com/office/drawing/2014/main" id="{BEF2E578-017E-44F1-918A-92F846BF320D}"/>
              </a:ext>
            </a:extLst>
          </p:cNvPr>
          <p:cNvSpPr>
            <a:spLocks noGrp="1"/>
          </p:cNvSpPr>
          <p:nvPr>
            <p:ph type="sldNum" sz="quarter" idx="12"/>
          </p:nvPr>
        </p:nvSpPr>
        <p:spPr/>
        <p:txBody>
          <a:bodyPr/>
          <a:lstStyle/>
          <a:p>
            <a:fld id="{982F96FF-5441-4A4F-B1EB-D4C662B4C029}" type="slidenum">
              <a:rPr lang="en-US" smtClean="0"/>
              <a:t>18</a:t>
            </a:fld>
            <a:endParaRPr lang="en-US"/>
          </a:p>
        </p:txBody>
      </p:sp>
      <p:sp>
        <p:nvSpPr>
          <p:cNvPr id="5" name="Rectangle 4">
            <a:extLst>
              <a:ext uri="{FF2B5EF4-FFF2-40B4-BE49-F238E27FC236}">
                <a16:creationId xmlns:a16="http://schemas.microsoft.com/office/drawing/2014/main" id="{ABEC522A-5DBC-21DE-0218-8164C57512DD}"/>
              </a:ext>
            </a:extLst>
          </p:cNvPr>
          <p:cNvSpPr/>
          <p:nvPr/>
        </p:nvSpPr>
        <p:spPr>
          <a:xfrm>
            <a:off x="398267" y="1536926"/>
            <a:ext cx="6347713" cy="4057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6E34E3-5590-C6A9-4D94-CCA7C8370103}"/>
              </a:ext>
            </a:extLst>
          </p:cNvPr>
          <p:cNvPicPr>
            <a:picLocks noChangeAspect="1"/>
          </p:cNvPicPr>
          <p:nvPr/>
        </p:nvPicPr>
        <p:blipFill>
          <a:blip r:embed="rId3"/>
          <a:stretch>
            <a:fillRect/>
          </a:stretch>
        </p:blipFill>
        <p:spPr>
          <a:xfrm>
            <a:off x="595560" y="1777557"/>
            <a:ext cx="5953125" cy="3543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19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8282-A38B-4A68-82DC-D5A3CF4FF5B7}"/>
              </a:ext>
            </a:extLst>
          </p:cNvPr>
          <p:cNvSpPr>
            <a:spLocks noGrp="1"/>
          </p:cNvSpPr>
          <p:nvPr>
            <p:ph type="title"/>
          </p:nvPr>
        </p:nvSpPr>
        <p:spPr>
          <a:xfrm>
            <a:off x="508000" y="609600"/>
            <a:ext cx="6447501" cy="1320800"/>
          </a:xfrm>
        </p:spPr>
        <p:txBody>
          <a:bodyPr anchor="t">
            <a:normAutofit/>
          </a:bodyPr>
          <a:lstStyle/>
          <a:p>
            <a:r>
              <a:rPr lang="en-US"/>
              <a:t>Salaries</a:t>
            </a:r>
          </a:p>
        </p:txBody>
      </p:sp>
      <p:sp>
        <p:nvSpPr>
          <p:cNvPr id="44" name="Content Placeholder 2">
            <a:extLst>
              <a:ext uri="{FF2B5EF4-FFF2-40B4-BE49-F238E27FC236}">
                <a16:creationId xmlns:a16="http://schemas.microsoft.com/office/drawing/2014/main" id="{B3C05579-BBBE-4D06-8753-F81C9CE2A0BD}"/>
              </a:ext>
            </a:extLst>
          </p:cNvPr>
          <p:cNvSpPr>
            <a:spLocks noGrp="1"/>
          </p:cNvSpPr>
          <p:nvPr>
            <p:ph idx="1"/>
          </p:nvPr>
        </p:nvSpPr>
        <p:spPr>
          <a:xfrm>
            <a:off x="3047370" y="1376624"/>
            <a:ext cx="4477150" cy="4403481"/>
          </a:xfrm>
        </p:spPr>
        <p:txBody>
          <a:bodyPr>
            <a:normAutofit/>
          </a:bodyPr>
          <a:lstStyle/>
          <a:p>
            <a:r>
              <a:rPr lang="en-US" sz="2400" dirty="0"/>
              <a:t>Approach: </a:t>
            </a:r>
          </a:p>
          <a:p>
            <a:pPr lvl="1">
              <a:buFont typeface="Wingdings" panose="05000000000000000000" pitchFamily="2" charset="2"/>
              <a:buChar char="Ø"/>
            </a:pPr>
            <a:r>
              <a:rPr lang="en-US" sz="2400" dirty="0"/>
              <a:t>Budget projects the WSO fully staffed during the year</a:t>
            </a:r>
          </a:p>
          <a:p>
            <a:pPr lvl="1">
              <a:buFont typeface="Wingdings" panose="05000000000000000000" pitchFamily="2" charset="2"/>
              <a:buChar char="Ø"/>
            </a:pPr>
            <a:r>
              <a:rPr lang="en-US" sz="2400" dirty="0"/>
              <a:t>Consistent with nonprofit industry standards</a:t>
            </a:r>
          </a:p>
          <a:p>
            <a:pPr lvl="1">
              <a:buFont typeface="Wingdings" panose="05000000000000000000" pitchFamily="2" charset="2"/>
              <a:buChar char="Ø"/>
            </a:pPr>
            <a:r>
              <a:rPr lang="en-US" sz="2400" dirty="0"/>
              <a:t>Planned merit and cost of living increases </a:t>
            </a:r>
          </a:p>
        </p:txBody>
      </p:sp>
      <p:sp>
        <p:nvSpPr>
          <p:cNvPr id="4" name="Slide Number Placeholder 3">
            <a:extLst>
              <a:ext uri="{FF2B5EF4-FFF2-40B4-BE49-F238E27FC236}">
                <a16:creationId xmlns:a16="http://schemas.microsoft.com/office/drawing/2014/main" id="{22CC1FF0-FF1B-4B97-8E59-4E1E773A04E9}"/>
              </a:ext>
            </a:extLst>
          </p:cNvPr>
          <p:cNvSpPr>
            <a:spLocks noGrp="1"/>
          </p:cNvSpPr>
          <p:nvPr>
            <p:ph type="sldNum" sz="quarter" idx="12"/>
          </p:nvPr>
        </p:nvSpPr>
        <p:spPr>
          <a:xfrm>
            <a:off x="6444676" y="6041363"/>
            <a:ext cx="512638" cy="365125"/>
          </a:xfrm>
        </p:spPr>
        <p:txBody>
          <a:bodyPr>
            <a:normAutofit/>
          </a:bodyPr>
          <a:lstStyle/>
          <a:p>
            <a:pPr>
              <a:spcAft>
                <a:spcPts val="600"/>
              </a:spcAft>
            </a:pPr>
            <a:fld id="{982F96FF-5441-4A4F-B1EB-D4C662B4C029}" type="slidenum">
              <a:rPr lang="en-US" smtClean="0"/>
              <a:pPr>
                <a:spcAft>
                  <a:spcPts val="600"/>
                </a:spcAft>
              </a:pPr>
              <a:t>19</a:t>
            </a:fld>
            <a:endParaRPr lang="en-US"/>
          </a:p>
        </p:txBody>
      </p:sp>
      <p:pic>
        <p:nvPicPr>
          <p:cNvPr id="5" name="Picture 4" descr="A close up of a logo&#10;&#10;Description automatically generated">
            <a:extLst>
              <a:ext uri="{FF2B5EF4-FFF2-40B4-BE49-F238E27FC236}">
                <a16:creationId xmlns:a16="http://schemas.microsoft.com/office/drawing/2014/main" id="{9316F684-4216-46BE-A608-EB39802EFF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8677" y="2131627"/>
            <a:ext cx="2878694" cy="2278602"/>
          </a:xfrm>
          <a:prstGeom prst="rect">
            <a:avLst/>
          </a:prstGeom>
        </p:spPr>
      </p:pic>
    </p:spTree>
    <p:extLst>
      <p:ext uri="{BB962C8B-B14F-4D97-AF65-F5344CB8AC3E}">
        <p14:creationId xmlns:p14="http://schemas.microsoft.com/office/powerpoint/2010/main" val="414774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A961-99FB-4F2D-A643-4DF051588044}"/>
              </a:ext>
            </a:extLst>
          </p:cNvPr>
          <p:cNvSpPr>
            <a:spLocks noGrp="1"/>
          </p:cNvSpPr>
          <p:nvPr>
            <p:ph type="title"/>
          </p:nvPr>
        </p:nvSpPr>
        <p:spPr>
          <a:xfrm>
            <a:off x="1000126" y="609600"/>
            <a:ext cx="6447501" cy="1320800"/>
          </a:xfrm>
        </p:spPr>
        <p:txBody>
          <a:bodyPr>
            <a:normAutofit/>
          </a:bodyPr>
          <a:lstStyle/>
          <a:p>
            <a:r>
              <a:rPr lang="en-US"/>
              <a:t>Budget Overview </a:t>
            </a:r>
          </a:p>
        </p:txBody>
      </p:sp>
      <p:sp>
        <p:nvSpPr>
          <p:cNvPr id="4" name="Slide Number Placeholder 3">
            <a:extLst>
              <a:ext uri="{FF2B5EF4-FFF2-40B4-BE49-F238E27FC236}">
                <a16:creationId xmlns:a16="http://schemas.microsoft.com/office/drawing/2014/main" id="{3ED99BE4-6285-492F-B586-C8D6C3FB2ECB}"/>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smtClean="0"/>
              <a:pPr>
                <a:spcAft>
                  <a:spcPts val="600"/>
                </a:spcAft>
              </a:pPr>
              <a:t>2</a:t>
            </a:fld>
            <a:endParaRPr lang="en-US"/>
          </a:p>
        </p:txBody>
      </p:sp>
      <p:sp>
        <p:nvSpPr>
          <p:cNvPr id="34" name="Content Placeholder 2">
            <a:extLst>
              <a:ext uri="{FF2B5EF4-FFF2-40B4-BE49-F238E27FC236}">
                <a16:creationId xmlns:a16="http://schemas.microsoft.com/office/drawing/2014/main" id="{CF1C566B-256E-453E-8851-59EB324D6B44}"/>
              </a:ext>
            </a:extLst>
          </p:cNvPr>
          <p:cNvSpPr>
            <a:spLocks noGrp="1"/>
          </p:cNvSpPr>
          <p:nvPr>
            <p:ph idx="1"/>
          </p:nvPr>
        </p:nvSpPr>
        <p:spPr>
          <a:xfrm>
            <a:off x="1000126" y="1930401"/>
            <a:ext cx="6447501" cy="4110962"/>
          </a:xfrm>
        </p:spPr>
        <p:txBody>
          <a:bodyPr>
            <a:normAutofit/>
          </a:bodyPr>
          <a:lstStyle/>
          <a:p>
            <a:pPr marL="0" indent="0">
              <a:buNone/>
            </a:pPr>
            <a:r>
              <a:rPr lang="en-US" sz="2400" dirty="0">
                <a:effectLst/>
                <a:ea typeface="Calibri" panose="020F0502020204030204" pitchFamily="34" charset="0"/>
              </a:rPr>
              <a:t>The Executiv</a:t>
            </a:r>
            <a:r>
              <a:rPr lang="en-US" sz="2400" dirty="0">
                <a:ea typeface="Calibri" panose="020F0502020204030204" pitchFamily="34" charset="0"/>
              </a:rPr>
              <a:t>e Director, along with the WSO Staff and the Finance Committee, works to present a reasonable and comprehensive budget that ensures services will be provided in all areas of the fellowship and progress the organization’s mission and strategic plan. We are pleased to present a balanced budget for 2023.</a:t>
            </a:r>
            <a:endParaRPr lang="en-US" sz="2400" dirty="0">
              <a:effectLst/>
              <a:ea typeface="Calibri" panose="020F0502020204030204" pitchFamily="34" charset="0"/>
            </a:endParaRPr>
          </a:p>
        </p:txBody>
      </p:sp>
    </p:spTree>
    <p:extLst>
      <p:ext uri="{BB962C8B-B14F-4D97-AF65-F5344CB8AC3E}">
        <p14:creationId xmlns:p14="http://schemas.microsoft.com/office/powerpoint/2010/main" val="820727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2C5E-A743-43FC-8EFE-BF3AEA719F33}"/>
              </a:ext>
            </a:extLst>
          </p:cNvPr>
          <p:cNvSpPr>
            <a:spLocks noGrp="1"/>
          </p:cNvSpPr>
          <p:nvPr>
            <p:ph type="title"/>
          </p:nvPr>
        </p:nvSpPr>
        <p:spPr>
          <a:xfrm>
            <a:off x="609599" y="378243"/>
            <a:ext cx="6347713" cy="1035690"/>
          </a:xfrm>
        </p:spPr>
        <p:txBody>
          <a:bodyPr/>
          <a:lstStyle/>
          <a:p>
            <a:r>
              <a:rPr lang="en-US"/>
              <a:t>2023 Operating Budget</a:t>
            </a:r>
          </a:p>
        </p:txBody>
      </p:sp>
      <p:sp>
        <p:nvSpPr>
          <p:cNvPr id="4" name="Slide Number Placeholder 3">
            <a:extLst>
              <a:ext uri="{FF2B5EF4-FFF2-40B4-BE49-F238E27FC236}">
                <a16:creationId xmlns:a16="http://schemas.microsoft.com/office/drawing/2014/main" id="{41F4A30B-1379-4767-98FB-D425FE12909F}"/>
              </a:ext>
            </a:extLst>
          </p:cNvPr>
          <p:cNvSpPr>
            <a:spLocks noGrp="1"/>
          </p:cNvSpPr>
          <p:nvPr>
            <p:ph type="sldNum" sz="quarter" idx="12"/>
          </p:nvPr>
        </p:nvSpPr>
        <p:spPr/>
        <p:txBody>
          <a:bodyPr/>
          <a:lstStyle/>
          <a:p>
            <a:fld id="{982F96FF-5441-4A4F-B1EB-D4C662B4C029}" type="slidenum">
              <a:rPr lang="en-US" smtClean="0"/>
              <a:t>20</a:t>
            </a:fld>
            <a:endParaRPr lang="en-US"/>
          </a:p>
        </p:txBody>
      </p:sp>
      <p:sp>
        <p:nvSpPr>
          <p:cNvPr id="5" name="Oval 4">
            <a:extLst>
              <a:ext uri="{FF2B5EF4-FFF2-40B4-BE49-F238E27FC236}">
                <a16:creationId xmlns:a16="http://schemas.microsoft.com/office/drawing/2014/main" id="{024E8428-3776-4A61-8041-41D5034F568E}"/>
              </a:ext>
            </a:extLst>
          </p:cNvPr>
          <p:cNvSpPr/>
          <p:nvPr/>
        </p:nvSpPr>
        <p:spPr>
          <a:xfrm>
            <a:off x="3384932" y="2612256"/>
            <a:ext cx="914400" cy="83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9E7356-6A19-4A93-B112-B449D80BB014}"/>
              </a:ext>
            </a:extLst>
          </p:cNvPr>
          <p:cNvSpPr/>
          <p:nvPr/>
        </p:nvSpPr>
        <p:spPr>
          <a:xfrm>
            <a:off x="4434716" y="2576744"/>
            <a:ext cx="914400" cy="852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A6170A-0563-4792-AFB1-01D99EB4A847}"/>
              </a:ext>
            </a:extLst>
          </p:cNvPr>
          <p:cNvSpPr/>
          <p:nvPr/>
        </p:nvSpPr>
        <p:spPr>
          <a:xfrm>
            <a:off x="5619885" y="2594500"/>
            <a:ext cx="914400" cy="852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51B843-7FAB-E4F7-D9AF-0CC44A42C0B9}"/>
              </a:ext>
            </a:extLst>
          </p:cNvPr>
          <p:cNvSpPr/>
          <p:nvPr/>
        </p:nvSpPr>
        <p:spPr>
          <a:xfrm>
            <a:off x="609599" y="1515979"/>
            <a:ext cx="6489033" cy="4391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B4AB7347-1737-9B95-7778-1B19CF63D628}"/>
              </a:ext>
            </a:extLst>
          </p:cNvPr>
          <p:cNvPicPr>
            <a:picLocks noGrp="1" noChangeAspect="1"/>
          </p:cNvPicPr>
          <p:nvPr>
            <p:ph idx="1"/>
          </p:nvPr>
        </p:nvPicPr>
        <p:blipFill>
          <a:blip r:embed="rId3"/>
          <a:stretch>
            <a:fillRect/>
          </a:stretch>
        </p:blipFill>
        <p:spPr>
          <a:xfrm>
            <a:off x="807244" y="1859279"/>
            <a:ext cx="5953125" cy="3771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9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FF85E4A-A5B0-4D6F-8D01-6211E2C611D0}"/>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21</a:t>
            </a:fld>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4">
            <a:extLst>
              <a:ext uri="{FF2B5EF4-FFF2-40B4-BE49-F238E27FC236}">
                <a16:creationId xmlns:a16="http://schemas.microsoft.com/office/drawing/2014/main" id="{DC5B3D72-A982-4AD4-A4F0-8A378F590F43}"/>
              </a:ext>
            </a:extLst>
          </p:cNvPr>
          <p:cNvGraphicFramePr>
            <a:graphicFrameLocks noGrp="1"/>
          </p:cNvGraphicFramePr>
          <p:nvPr>
            <p:ph idx="1"/>
            <p:extLst>
              <p:ext uri="{D42A27DB-BD31-4B8C-83A1-F6EECF244321}">
                <p14:modId xmlns:p14="http://schemas.microsoft.com/office/powerpoint/2010/main" val="1695625279"/>
              </p:ext>
            </p:extLst>
          </p:nvPr>
        </p:nvGraphicFramePr>
        <p:xfrm>
          <a:off x="965199" y="1100138"/>
          <a:ext cx="7213600" cy="494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42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BA0866-929C-463A-BEAA-6636DE9D7991}"/>
              </a:ext>
            </a:extLst>
          </p:cNvPr>
          <p:cNvSpPr>
            <a:spLocks noGrp="1"/>
          </p:cNvSpPr>
          <p:nvPr>
            <p:ph type="sldNum" sz="quarter" idx="12"/>
          </p:nvPr>
        </p:nvSpPr>
        <p:spPr/>
        <p:txBody>
          <a:bodyPr/>
          <a:lstStyle/>
          <a:p>
            <a:fld id="{982F96FF-5441-4A4F-B1EB-D4C662B4C029}" type="slidenum">
              <a:rPr lang="en-US" smtClean="0"/>
              <a:t>22</a:t>
            </a:fld>
            <a:endParaRPr lang="en-US"/>
          </a:p>
        </p:txBody>
      </p:sp>
      <p:sp>
        <p:nvSpPr>
          <p:cNvPr id="5" name="Title 4">
            <a:extLst>
              <a:ext uri="{FF2B5EF4-FFF2-40B4-BE49-F238E27FC236}">
                <a16:creationId xmlns:a16="http://schemas.microsoft.com/office/drawing/2014/main" id="{7DA2D141-C29A-4A99-893F-83ECB0F97E80}"/>
              </a:ext>
            </a:extLst>
          </p:cNvPr>
          <p:cNvSpPr>
            <a:spLocks noGrp="1"/>
          </p:cNvSpPr>
          <p:nvPr>
            <p:ph type="title" idx="4294967295"/>
          </p:nvPr>
        </p:nvSpPr>
        <p:spPr>
          <a:xfrm>
            <a:off x="475044" y="451512"/>
            <a:ext cx="6616824" cy="1320800"/>
          </a:xfrm>
        </p:spPr>
        <p:txBody>
          <a:bodyPr/>
          <a:lstStyle/>
          <a:p>
            <a:pPr algn="ctr"/>
            <a:r>
              <a:rPr lang="en-US"/>
              <a:t>2023 Operating Budget</a:t>
            </a:r>
          </a:p>
        </p:txBody>
      </p:sp>
      <p:sp>
        <p:nvSpPr>
          <p:cNvPr id="3" name="Rectangle 2">
            <a:extLst>
              <a:ext uri="{FF2B5EF4-FFF2-40B4-BE49-F238E27FC236}">
                <a16:creationId xmlns:a16="http://schemas.microsoft.com/office/drawing/2014/main" id="{91B7C3D9-1A8A-0438-8785-E1F16D45EAD4}"/>
              </a:ext>
            </a:extLst>
          </p:cNvPr>
          <p:cNvSpPr/>
          <p:nvPr/>
        </p:nvSpPr>
        <p:spPr>
          <a:xfrm>
            <a:off x="372979" y="1576137"/>
            <a:ext cx="6718889" cy="376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BEF6BA-5E22-1905-366D-404E13FF16AA}"/>
              </a:ext>
            </a:extLst>
          </p:cNvPr>
          <p:cNvPicPr>
            <a:picLocks noChangeAspect="1"/>
          </p:cNvPicPr>
          <p:nvPr/>
        </p:nvPicPr>
        <p:blipFill>
          <a:blip r:embed="rId3"/>
          <a:stretch>
            <a:fillRect/>
          </a:stretch>
        </p:blipFill>
        <p:spPr>
          <a:xfrm>
            <a:off x="601579" y="1772312"/>
            <a:ext cx="6158439" cy="331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599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1A55EE9-141C-44DF-AD74-428D9415F299}"/>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23</a:t>
            </a:fld>
            <a:endParaRPr lang="en-US"/>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2237F667-0047-408A-A33C-46FAF983C41E}"/>
              </a:ext>
            </a:extLst>
          </p:cNvPr>
          <p:cNvGraphicFramePr>
            <a:graphicFrameLocks noGrp="1"/>
          </p:cNvGraphicFramePr>
          <p:nvPr>
            <p:ph idx="1"/>
            <p:extLst>
              <p:ext uri="{D42A27DB-BD31-4B8C-83A1-F6EECF244321}">
                <p14:modId xmlns:p14="http://schemas.microsoft.com/office/powerpoint/2010/main" val="4277362084"/>
              </p:ext>
            </p:extLst>
          </p:nvPr>
        </p:nvGraphicFramePr>
        <p:xfrm>
          <a:off x="631948" y="784994"/>
          <a:ext cx="8175502" cy="5397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47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Looking over the shoulder of a person holding three passports and airplane tickets at an airport">
            <a:extLst>
              <a:ext uri="{FF2B5EF4-FFF2-40B4-BE49-F238E27FC236}">
                <a16:creationId xmlns:a16="http://schemas.microsoft.com/office/drawing/2014/main" id="{59D12D9D-52B8-4C20-AD0A-2441258DC529}"/>
              </a:ext>
            </a:extLst>
          </p:cNvPr>
          <p:cNvPicPr>
            <a:picLocks noChangeAspect="1"/>
          </p:cNvPicPr>
          <p:nvPr/>
        </p:nvPicPr>
        <p:blipFill rotWithShape="1">
          <a:blip r:embed="rId3"/>
          <a:srcRect l="34578" r="7590"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51548FF-F269-41D4-8BFA-109F9520BC05}"/>
              </a:ext>
            </a:extLst>
          </p:cNvPr>
          <p:cNvSpPr>
            <a:spLocks noGrp="1"/>
          </p:cNvSpPr>
          <p:nvPr>
            <p:ph type="title"/>
          </p:nvPr>
        </p:nvSpPr>
        <p:spPr>
          <a:xfrm>
            <a:off x="400051" y="300038"/>
            <a:ext cx="2996292" cy="1043913"/>
          </a:xfrm>
        </p:spPr>
        <p:txBody>
          <a:bodyPr>
            <a:normAutofit fontScale="90000"/>
          </a:bodyPr>
          <a:lstStyle/>
          <a:p>
            <a:r>
              <a:rPr lang="en-US" sz="3300"/>
              <a:t>Staff Travel &amp; Meetings </a:t>
            </a:r>
          </a:p>
        </p:txBody>
      </p:sp>
      <p:sp>
        <p:nvSpPr>
          <p:cNvPr id="3" name="Content Placeholder 2">
            <a:extLst>
              <a:ext uri="{FF2B5EF4-FFF2-40B4-BE49-F238E27FC236}">
                <a16:creationId xmlns:a16="http://schemas.microsoft.com/office/drawing/2014/main" id="{474D2DFE-430D-4ACC-9268-599A601332DB}"/>
              </a:ext>
            </a:extLst>
          </p:cNvPr>
          <p:cNvSpPr>
            <a:spLocks noGrp="1"/>
          </p:cNvSpPr>
          <p:nvPr>
            <p:ph idx="1"/>
          </p:nvPr>
        </p:nvSpPr>
        <p:spPr>
          <a:xfrm>
            <a:off x="454025" y="1352417"/>
            <a:ext cx="3121025" cy="4146947"/>
          </a:xfrm>
        </p:spPr>
        <p:txBody>
          <a:bodyPr>
            <a:noAutofit/>
          </a:bodyPr>
          <a:lstStyle/>
          <a:p>
            <a:pPr marL="342900" lvl="1" indent="-342900"/>
            <a:r>
              <a:rPr lang="en-US" sz="1800" dirty="0"/>
              <a:t>Zonal Meetings</a:t>
            </a:r>
          </a:p>
          <a:p>
            <a:pPr marL="742950" lvl="2" indent="-342900"/>
            <a:r>
              <a:rPr lang="en-US" sz="1800" dirty="0"/>
              <a:t>RECACSA – Honduras</a:t>
            </a:r>
          </a:p>
          <a:p>
            <a:pPr marL="742950" lvl="2" indent="-342900"/>
            <a:r>
              <a:rPr lang="en-US" sz="1800" dirty="0"/>
              <a:t>EZM – France  </a:t>
            </a:r>
          </a:p>
          <a:p>
            <a:r>
              <a:rPr lang="en-US" dirty="0"/>
              <a:t>Community Awareness </a:t>
            </a:r>
          </a:p>
          <a:p>
            <a:pPr marL="742950" lvl="2" indent="-342900"/>
            <a:r>
              <a:rPr lang="en-US" sz="1800" dirty="0"/>
              <a:t>Associate Director—Community Relations travel </a:t>
            </a:r>
          </a:p>
          <a:p>
            <a:pPr marL="742950" lvl="2" indent="-342900"/>
            <a:r>
              <a:rPr lang="en-US" sz="1800" dirty="0"/>
              <a:t>Attendance at professional conferences </a:t>
            </a:r>
          </a:p>
        </p:txBody>
      </p:sp>
      <p:cxnSp>
        <p:nvCxnSpPr>
          <p:cNvPr id="53" name="Straight Connector 5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5EDA512E-5130-491B-8F47-6DB930B42009}"/>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a:solidFill>
                  <a:srgbClr val="FFFFFF"/>
                </a:solidFill>
              </a:rPr>
              <a:pPr>
                <a:spcAft>
                  <a:spcPts val="600"/>
                </a:spcAft>
              </a:pPr>
              <a:t>24</a:t>
            </a:fld>
            <a:endParaRPr lang="en-US">
              <a:solidFill>
                <a:srgbClr val="FFFFFF"/>
              </a:solidFill>
            </a:endParaRPr>
          </a:p>
        </p:txBody>
      </p:sp>
      <p:sp>
        <p:nvSpPr>
          <p:cNvPr id="6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830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81CE2A9E-190C-48AB-927B-A51A34EB2121}"/>
              </a:ext>
            </a:extLst>
          </p:cNvPr>
          <p:cNvPicPr>
            <a:picLocks noChangeAspect="1"/>
          </p:cNvPicPr>
          <p:nvPr/>
        </p:nvPicPr>
        <p:blipFill rotWithShape="1">
          <a:blip r:embed="rId3"/>
          <a:srcRect l="20269" r="18434" b="-1"/>
          <a:stretch/>
        </p:blipFill>
        <p:spPr>
          <a:xfrm>
            <a:off x="3396342" y="-1"/>
            <a:ext cx="5747657"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B7D9EA0-3826-4580-A081-6B814D3C2021}"/>
              </a:ext>
            </a:extLst>
          </p:cNvPr>
          <p:cNvSpPr>
            <a:spLocks noGrp="1"/>
          </p:cNvSpPr>
          <p:nvPr>
            <p:ph type="title"/>
          </p:nvPr>
        </p:nvSpPr>
        <p:spPr>
          <a:xfrm>
            <a:off x="508000" y="280125"/>
            <a:ext cx="2888343" cy="1320800"/>
          </a:xfrm>
        </p:spPr>
        <p:txBody>
          <a:bodyPr>
            <a:noAutofit/>
          </a:bodyPr>
          <a:lstStyle/>
          <a:p>
            <a:pPr>
              <a:lnSpc>
                <a:spcPct val="90000"/>
              </a:lnSpc>
            </a:pPr>
            <a:r>
              <a:rPr lang="en-US" sz="3300"/>
              <a:t>Volunteer Travel &amp; Meetings</a:t>
            </a:r>
          </a:p>
        </p:txBody>
      </p:sp>
      <p:sp>
        <p:nvSpPr>
          <p:cNvPr id="3" name="Content Placeholder 2">
            <a:extLst>
              <a:ext uri="{FF2B5EF4-FFF2-40B4-BE49-F238E27FC236}">
                <a16:creationId xmlns:a16="http://schemas.microsoft.com/office/drawing/2014/main" id="{4E68AB36-0564-459E-9A20-CB5950AA28BB}"/>
              </a:ext>
            </a:extLst>
          </p:cNvPr>
          <p:cNvSpPr>
            <a:spLocks noGrp="1"/>
          </p:cNvSpPr>
          <p:nvPr>
            <p:ph idx="1"/>
          </p:nvPr>
        </p:nvSpPr>
        <p:spPr>
          <a:xfrm>
            <a:off x="508000" y="1881051"/>
            <a:ext cx="3771900" cy="4976949"/>
          </a:xfrm>
        </p:spPr>
        <p:txBody>
          <a:bodyPr>
            <a:normAutofit/>
          </a:bodyPr>
          <a:lstStyle/>
          <a:p>
            <a:pPr marL="342900" lvl="1" indent="-342900"/>
            <a:r>
              <a:rPr lang="en-US" sz="2400"/>
              <a:t>2023 Road Trip in California!</a:t>
            </a:r>
          </a:p>
          <a:p>
            <a:pPr marL="342900" lvl="1" indent="-342900"/>
            <a:r>
              <a:rPr lang="en-US" sz="2400"/>
              <a:t>Volunteer and Committee meetings</a:t>
            </a:r>
          </a:p>
          <a:p>
            <a:pPr marL="342900" lvl="1" indent="-342900"/>
            <a:r>
              <a:rPr lang="en-US" sz="2400"/>
              <a:t>Some meetings are still held virtually to reduce costs</a:t>
            </a:r>
          </a:p>
          <a:p>
            <a:pPr marL="342900" lvl="1" indent="-342900"/>
            <a:endParaRPr lang="en-US" sz="240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26450B6-B231-4448-BE2A-B21E743DAB5F}"/>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smtClean="0">
                <a:solidFill>
                  <a:srgbClr val="FFFFFF"/>
                </a:solidFill>
              </a:rPr>
              <a:pPr>
                <a:spcAft>
                  <a:spcPts val="600"/>
                </a:spcAft>
              </a:pPr>
              <a:t>25</a:t>
            </a:fld>
            <a:endParaRPr lang="en-US">
              <a:solidFill>
                <a:srgbClr val="FFFFFF"/>
              </a:solidFill>
            </a:endParaRPr>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37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0D23-2FEB-4BA5-B5F3-5E888174CB31}"/>
              </a:ext>
            </a:extLst>
          </p:cNvPr>
          <p:cNvSpPr>
            <a:spLocks noGrp="1"/>
          </p:cNvSpPr>
          <p:nvPr>
            <p:ph type="title"/>
          </p:nvPr>
        </p:nvSpPr>
        <p:spPr/>
        <p:txBody>
          <a:bodyPr/>
          <a:lstStyle/>
          <a:p>
            <a:pPr algn="ctr"/>
            <a:r>
              <a:rPr lang="en-US"/>
              <a:t>2023 Operating Budget</a:t>
            </a:r>
          </a:p>
        </p:txBody>
      </p:sp>
      <p:sp>
        <p:nvSpPr>
          <p:cNvPr id="4" name="Slide Number Placeholder 3">
            <a:extLst>
              <a:ext uri="{FF2B5EF4-FFF2-40B4-BE49-F238E27FC236}">
                <a16:creationId xmlns:a16="http://schemas.microsoft.com/office/drawing/2014/main" id="{DE58760B-E187-40A6-AE48-0616862F158E}"/>
              </a:ext>
            </a:extLst>
          </p:cNvPr>
          <p:cNvSpPr>
            <a:spLocks noGrp="1"/>
          </p:cNvSpPr>
          <p:nvPr>
            <p:ph type="sldNum" sz="quarter" idx="12"/>
          </p:nvPr>
        </p:nvSpPr>
        <p:spPr/>
        <p:txBody>
          <a:bodyPr/>
          <a:lstStyle/>
          <a:p>
            <a:fld id="{982F96FF-5441-4A4F-B1EB-D4C662B4C029}" type="slidenum">
              <a:rPr lang="en-US" smtClean="0"/>
              <a:t>26</a:t>
            </a:fld>
            <a:endParaRPr lang="en-US"/>
          </a:p>
        </p:txBody>
      </p:sp>
      <p:sp>
        <p:nvSpPr>
          <p:cNvPr id="5" name="Oval 4">
            <a:extLst>
              <a:ext uri="{FF2B5EF4-FFF2-40B4-BE49-F238E27FC236}">
                <a16:creationId xmlns:a16="http://schemas.microsoft.com/office/drawing/2014/main" id="{85593F08-0728-4A37-9271-387BC3EC9931}"/>
              </a:ext>
            </a:extLst>
          </p:cNvPr>
          <p:cNvSpPr/>
          <p:nvPr/>
        </p:nvSpPr>
        <p:spPr>
          <a:xfrm>
            <a:off x="3320249" y="2388094"/>
            <a:ext cx="754602" cy="754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F8AFBF-A279-4954-9345-A902DB633932}"/>
              </a:ext>
            </a:extLst>
          </p:cNvPr>
          <p:cNvSpPr/>
          <p:nvPr/>
        </p:nvSpPr>
        <p:spPr>
          <a:xfrm>
            <a:off x="4372993" y="2388094"/>
            <a:ext cx="754602" cy="754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764F199-2BCE-47C0-A4DC-75B2B2A7CF1E}"/>
              </a:ext>
            </a:extLst>
          </p:cNvPr>
          <p:cNvSpPr/>
          <p:nvPr/>
        </p:nvSpPr>
        <p:spPr>
          <a:xfrm>
            <a:off x="5425737" y="2388093"/>
            <a:ext cx="754602" cy="7546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991743-8E26-19DF-BFDF-E59D35CAB11B}"/>
              </a:ext>
            </a:extLst>
          </p:cNvPr>
          <p:cNvSpPr/>
          <p:nvPr/>
        </p:nvSpPr>
        <p:spPr>
          <a:xfrm>
            <a:off x="609599" y="1540041"/>
            <a:ext cx="6573254" cy="3982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ADA9605-4215-7CC9-F00E-F406FA57C409}"/>
              </a:ext>
            </a:extLst>
          </p:cNvPr>
          <p:cNvPicPr>
            <a:picLocks noGrp="1" noChangeAspect="1"/>
          </p:cNvPicPr>
          <p:nvPr>
            <p:ph idx="1"/>
          </p:nvPr>
        </p:nvPicPr>
        <p:blipFill>
          <a:blip r:embed="rId3"/>
          <a:stretch>
            <a:fillRect/>
          </a:stretch>
        </p:blipFill>
        <p:spPr>
          <a:xfrm>
            <a:off x="807523" y="1699043"/>
            <a:ext cx="6050477" cy="3618916"/>
          </a:xfrm>
          <a:prstGeom prst="rect">
            <a:avLst/>
          </a:prstGeom>
        </p:spPr>
      </p:pic>
    </p:spTree>
    <p:extLst>
      <p:ext uri="{BB962C8B-B14F-4D97-AF65-F5344CB8AC3E}">
        <p14:creationId xmlns:p14="http://schemas.microsoft.com/office/powerpoint/2010/main" val="271872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D784F418-CF1A-4BFE-B19C-F34C3B2E9D52}"/>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27</a:t>
            </a:fld>
            <a:endParaRPr lang="en-US"/>
          </a:p>
        </p:txBody>
      </p:sp>
      <p:sp>
        <p:nvSpPr>
          <p:cNvPr id="43" name="Isosceles Triangle 4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4" name="Content Placeholder 2">
            <a:extLst>
              <a:ext uri="{FF2B5EF4-FFF2-40B4-BE49-F238E27FC236}">
                <a16:creationId xmlns:a16="http://schemas.microsoft.com/office/drawing/2014/main" id="{39FAB840-099A-4AF3-904A-06AE7683E1F8}"/>
              </a:ext>
            </a:extLst>
          </p:cNvPr>
          <p:cNvGraphicFramePr>
            <a:graphicFrameLocks noGrp="1"/>
          </p:cNvGraphicFramePr>
          <p:nvPr>
            <p:ph idx="1"/>
            <p:extLst>
              <p:ext uri="{D42A27DB-BD31-4B8C-83A1-F6EECF244321}">
                <p14:modId xmlns:p14="http://schemas.microsoft.com/office/powerpoint/2010/main" val="2547666152"/>
              </p:ext>
            </p:extLst>
          </p:nvPr>
        </p:nvGraphicFramePr>
        <p:xfrm>
          <a:off x="965200" y="1382259"/>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21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D784F418-CF1A-4BFE-B19C-F34C3B2E9D52}"/>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28</a:t>
            </a:fld>
            <a:endParaRPr lang="en-US"/>
          </a:p>
        </p:txBody>
      </p:sp>
      <p:sp>
        <p:nvSpPr>
          <p:cNvPr id="43" name="Isosceles Triangle 4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4" name="Content Placeholder 2">
            <a:extLst>
              <a:ext uri="{FF2B5EF4-FFF2-40B4-BE49-F238E27FC236}">
                <a16:creationId xmlns:a16="http://schemas.microsoft.com/office/drawing/2014/main" id="{39FAB840-099A-4AF3-904A-06AE7683E1F8}"/>
              </a:ext>
            </a:extLst>
          </p:cNvPr>
          <p:cNvGraphicFramePr>
            <a:graphicFrameLocks noGrp="1"/>
          </p:cNvGraphicFramePr>
          <p:nvPr>
            <p:ph idx="1"/>
            <p:extLst>
              <p:ext uri="{D42A27DB-BD31-4B8C-83A1-F6EECF244321}">
                <p14:modId xmlns:p14="http://schemas.microsoft.com/office/powerpoint/2010/main" val="4182996430"/>
              </p:ext>
            </p:extLst>
          </p:nvPr>
        </p:nvGraphicFramePr>
        <p:xfrm>
          <a:off x="965200" y="1342118"/>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88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9633-600D-401A-954F-C5D571A0E606}"/>
              </a:ext>
            </a:extLst>
          </p:cNvPr>
          <p:cNvSpPr>
            <a:spLocks noGrp="1"/>
          </p:cNvSpPr>
          <p:nvPr>
            <p:ph type="title"/>
          </p:nvPr>
        </p:nvSpPr>
        <p:spPr/>
        <p:txBody>
          <a:bodyPr/>
          <a:lstStyle/>
          <a:p>
            <a:r>
              <a:rPr lang="en-US"/>
              <a:t>What’s the Bottom Line?</a:t>
            </a:r>
          </a:p>
        </p:txBody>
      </p:sp>
      <p:sp>
        <p:nvSpPr>
          <p:cNvPr id="4" name="Slide Number Placeholder 3">
            <a:extLst>
              <a:ext uri="{FF2B5EF4-FFF2-40B4-BE49-F238E27FC236}">
                <a16:creationId xmlns:a16="http://schemas.microsoft.com/office/drawing/2014/main" id="{459C227D-EF65-444E-B38E-37529E34BB13}"/>
              </a:ext>
            </a:extLst>
          </p:cNvPr>
          <p:cNvSpPr>
            <a:spLocks noGrp="1"/>
          </p:cNvSpPr>
          <p:nvPr>
            <p:ph type="sldNum" sz="quarter" idx="12"/>
          </p:nvPr>
        </p:nvSpPr>
        <p:spPr/>
        <p:txBody>
          <a:bodyPr/>
          <a:lstStyle/>
          <a:p>
            <a:fld id="{982F96FF-5441-4A4F-B1EB-D4C662B4C029}" type="slidenum">
              <a:rPr lang="en-US" smtClean="0"/>
              <a:t>29</a:t>
            </a:fld>
            <a:endParaRPr lang="en-US"/>
          </a:p>
        </p:txBody>
      </p:sp>
      <p:sp>
        <p:nvSpPr>
          <p:cNvPr id="5" name="Rectangle 4">
            <a:extLst>
              <a:ext uri="{FF2B5EF4-FFF2-40B4-BE49-F238E27FC236}">
                <a16:creationId xmlns:a16="http://schemas.microsoft.com/office/drawing/2014/main" id="{8CC9135F-EBB5-3B16-79A7-F06B116142DA}"/>
              </a:ext>
            </a:extLst>
          </p:cNvPr>
          <p:cNvSpPr/>
          <p:nvPr/>
        </p:nvSpPr>
        <p:spPr>
          <a:xfrm>
            <a:off x="348917" y="1315543"/>
            <a:ext cx="6764807" cy="3465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BE6D22-20CB-6752-8721-724FC6AF3241}"/>
              </a:ext>
            </a:extLst>
          </p:cNvPr>
          <p:cNvPicPr>
            <a:picLocks noChangeAspect="1"/>
          </p:cNvPicPr>
          <p:nvPr/>
        </p:nvPicPr>
        <p:blipFill>
          <a:blip r:embed="rId3"/>
          <a:stretch>
            <a:fillRect/>
          </a:stretch>
        </p:blipFill>
        <p:spPr>
          <a:xfrm>
            <a:off x="609599" y="1510303"/>
            <a:ext cx="6213808" cy="3075573"/>
          </a:xfrm>
          <a:prstGeom prst="rect">
            <a:avLst/>
          </a:prstGeom>
        </p:spPr>
      </p:pic>
    </p:spTree>
    <p:extLst>
      <p:ext uri="{BB962C8B-B14F-4D97-AF65-F5344CB8AC3E}">
        <p14:creationId xmlns:p14="http://schemas.microsoft.com/office/powerpoint/2010/main" val="78541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D0AAFC1-88CF-490B-945D-2276F5C245F1}"/>
              </a:ext>
            </a:extLst>
          </p:cNvPr>
          <p:cNvSpPr>
            <a:spLocks noGrp="1"/>
          </p:cNvSpPr>
          <p:nvPr>
            <p:ph type="sldNum" sz="quarter" idx="12"/>
          </p:nvPr>
        </p:nvSpPr>
        <p:spPr>
          <a:xfrm>
            <a:off x="8148895" y="6411619"/>
            <a:ext cx="512504" cy="365125"/>
          </a:xfrm>
        </p:spPr>
        <p:txBody>
          <a:bodyPr vert="horz" lIns="91440" tIns="45720" rIns="91440" bIns="45720" rtlCol="0" anchor="ctr">
            <a:normAutofit/>
          </a:bodyPr>
          <a:lstStyle/>
          <a:p>
            <a:pPr>
              <a:spcAft>
                <a:spcPts val="600"/>
              </a:spcAft>
            </a:pPr>
            <a:fld id="{0FF5EEBD-5882-6341-98F9-5D6DD8D8D364}" type="slidenum">
              <a:rPr lang="en-US">
                <a:solidFill>
                  <a:srgbClr val="FFFFFF"/>
                </a:solidFill>
              </a:rPr>
              <a:pPr>
                <a:spcAft>
                  <a:spcPts val="600"/>
                </a:spcAft>
              </a:pPr>
              <a:t>3</a:t>
            </a:fld>
            <a:endParaRPr lang="en-US">
              <a:solidFill>
                <a:srgbClr val="FFFFFF"/>
              </a:solidFill>
            </a:endParaRPr>
          </a:p>
        </p:txBody>
      </p:sp>
      <p:sp>
        <p:nvSpPr>
          <p:cNvPr id="3" name="Title 2">
            <a:extLst>
              <a:ext uri="{FF2B5EF4-FFF2-40B4-BE49-F238E27FC236}">
                <a16:creationId xmlns:a16="http://schemas.microsoft.com/office/drawing/2014/main" id="{0A665433-91A6-41C0-9136-C308B07E7AAF}"/>
              </a:ext>
            </a:extLst>
          </p:cNvPr>
          <p:cNvSpPr>
            <a:spLocks noGrp="1"/>
          </p:cNvSpPr>
          <p:nvPr>
            <p:ph type="title"/>
          </p:nvPr>
        </p:nvSpPr>
        <p:spPr>
          <a:xfrm>
            <a:off x="508000" y="609600"/>
            <a:ext cx="6447501" cy="1320800"/>
          </a:xfrm>
        </p:spPr>
        <p:txBody>
          <a:bodyPr>
            <a:normAutofit/>
          </a:bodyPr>
          <a:lstStyle/>
          <a:p>
            <a:r>
              <a:rPr lang="en-US"/>
              <a:t>				Budget Inputs</a:t>
            </a:r>
          </a:p>
        </p:txBody>
      </p:sp>
      <p:graphicFrame>
        <p:nvGraphicFramePr>
          <p:cNvPr id="8" name="Content Placeholder 5">
            <a:extLst>
              <a:ext uri="{FF2B5EF4-FFF2-40B4-BE49-F238E27FC236}">
                <a16:creationId xmlns:a16="http://schemas.microsoft.com/office/drawing/2014/main" id="{00936DFF-ED44-4CC5-88A2-58AE08C7D0EA}"/>
              </a:ext>
            </a:extLst>
          </p:cNvPr>
          <p:cNvGraphicFramePr>
            <a:graphicFrameLocks noGrp="1"/>
          </p:cNvGraphicFramePr>
          <p:nvPr>
            <p:ph idx="1"/>
          </p:nvPr>
        </p:nvGraphicFramePr>
        <p:xfrm>
          <a:off x="775529" y="1436970"/>
          <a:ext cx="7396139"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14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96AF-3B14-D4E5-A8E2-78CF71438C3D}"/>
              </a:ext>
            </a:extLst>
          </p:cNvPr>
          <p:cNvSpPr>
            <a:spLocks noGrp="1"/>
          </p:cNvSpPr>
          <p:nvPr>
            <p:ph type="title"/>
          </p:nvPr>
        </p:nvSpPr>
        <p:spPr/>
        <p:txBody>
          <a:bodyPr/>
          <a:lstStyle/>
          <a:p>
            <a:r>
              <a:rPr lang="en-US"/>
              <a:t>Budget Summary </a:t>
            </a:r>
          </a:p>
        </p:txBody>
      </p:sp>
      <p:sp>
        <p:nvSpPr>
          <p:cNvPr id="3" name="Content Placeholder 2">
            <a:extLst>
              <a:ext uri="{FF2B5EF4-FFF2-40B4-BE49-F238E27FC236}">
                <a16:creationId xmlns:a16="http://schemas.microsoft.com/office/drawing/2014/main" id="{F1DD418D-95D5-818E-8567-26895A9E6B42}"/>
              </a:ext>
            </a:extLst>
          </p:cNvPr>
          <p:cNvSpPr>
            <a:spLocks noGrp="1"/>
          </p:cNvSpPr>
          <p:nvPr>
            <p:ph idx="1"/>
          </p:nvPr>
        </p:nvSpPr>
        <p:spPr>
          <a:xfrm>
            <a:off x="609599" y="1699044"/>
            <a:ext cx="6347714" cy="4342320"/>
          </a:xfrm>
        </p:spPr>
        <p:txBody>
          <a:bodyPr/>
          <a:lstStyle/>
          <a:p>
            <a:r>
              <a:rPr lang="en-US" dirty="0"/>
              <a:t>2023 operating budget is balanced</a:t>
            </a:r>
          </a:p>
          <a:p>
            <a:r>
              <a:rPr lang="en-US" dirty="0"/>
              <a:t>Expected revenues are equal to total planned spending </a:t>
            </a:r>
          </a:p>
          <a:p>
            <a:r>
              <a:rPr lang="en-US" dirty="0"/>
              <a:t>Launch of new literature is expected to increase our revenues for 2023</a:t>
            </a:r>
          </a:p>
          <a:p>
            <a:r>
              <a:rPr lang="en-US" dirty="0"/>
              <a:t>Contributions are budgeted to be consistent and higher than historical levels </a:t>
            </a:r>
          </a:p>
          <a:p>
            <a:r>
              <a:rPr lang="en-US" dirty="0"/>
              <a:t>Continue to express the importance of steady contributions </a:t>
            </a:r>
          </a:p>
          <a:p>
            <a:endParaRPr lang="en-US" dirty="0"/>
          </a:p>
        </p:txBody>
      </p:sp>
      <p:sp>
        <p:nvSpPr>
          <p:cNvPr id="4" name="Slide Number Placeholder 3">
            <a:extLst>
              <a:ext uri="{FF2B5EF4-FFF2-40B4-BE49-F238E27FC236}">
                <a16:creationId xmlns:a16="http://schemas.microsoft.com/office/drawing/2014/main" id="{9E381E1F-0849-C2D9-6F43-58DAEF1514D1}"/>
              </a:ext>
            </a:extLst>
          </p:cNvPr>
          <p:cNvSpPr>
            <a:spLocks noGrp="1"/>
          </p:cNvSpPr>
          <p:nvPr>
            <p:ph type="sldNum" sz="quarter" idx="12"/>
          </p:nvPr>
        </p:nvSpPr>
        <p:spPr/>
        <p:txBody>
          <a:bodyPr/>
          <a:lstStyle/>
          <a:p>
            <a:fld id="{982F96FF-5441-4A4F-B1EB-D4C662B4C029}" type="slidenum">
              <a:rPr lang="en-US" smtClean="0"/>
              <a:t>30</a:t>
            </a:fld>
            <a:endParaRPr lang="en-US"/>
          </a:p>
        </p:txBody>
      </p:sp>
    </p:spTree>
    <p:extLst>
      <p:ext uri="{BB962C8B-B14F-4D97-AF65-F5344CB8AC3E}">
        <p14:creationId xmlns:p14="http://schemas.microsoft.com/office/powerpoint/2010/main" val="3888346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cs typeface="Arial" panose="020B0604020202020204" pitchFamily="34" charset="0"/>
              </a:rPr>
              <a:t>Questions</a:t>
            </a:r>
          </a:p>
        </p:txBody>
      </p:sp>
      <p:pic>
        <p:nvPicPr>
          <p:cNvPr id="10" name="Content Placeholder 9"/>
          <p:cNvPicPr>
            <a:picLocks noGrp="1" noChangeAspect="1"/>
          </p:cNvPicPr>
          <p:nvPr>
            <p:ph idx="1"/>
          </p:nvPr>
        </p:nvPicPr>
        <p:blipFill>
          <a:blip r:embed="rId3">
            <a:duotone>
              <a:schemeClr val="accent1">
                <a:shade val="45000"/>
                <a:satMod val="135000"/>
              </a:schemeClr>
              <a:prstClr val="white"/>
            </a:duotone>
          </a:blip>
          <a:stretch>
            <a:fillRect/>
          </a:stretch>
        </p:blipFill>
        <p:spPr>
          <a:xfrm>
            <a:off x="2355205" y="1481138"/>
            <a:ext cx="4243089" cy="4525962"/>
          </a:xfrm>
        </p:spPr>
      </p:pic>
    </p:spTree>
    <p:extLst>
      <p:ext uri="{BB962C8B-B14F-4D97-AF65-F5344CB8AC3E}">
        <p14:creationId xmlns:p14="http://schemas.microsoft.com/office/powerpoint/2010/main" val="48912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B741-B082-4542-9576-54C50C187B24}"/>
              </a:ext>
            </a:extLst>
          </p:cNvPr>
          <p:cNvSpPr>
            <a:spLocks noGrp="1"/>
          </p:cNvSpPr>
          <p:nvPr>
            <p:ph type="title"/>
          </p:nvPr>
        </p:nvSpPr>
        <p:spPr>
          <a:xfrm>
            <a:off x="764594" y="48622"/>
            <a:ext cx="6347713" cy="1287418"/>
          </a:xfrm>
        </p:spPr>
        <p:txBody>
          <a:bodyPr>
            <a:normAutofit/>
          </a:bodyPr>
          <a:lstStyle/>
          <a:p>
            <a:pPr algn="ctr"/>
            <a:r>
              <a:rPr lang="en-US" sz="2800"/>
              <a:t>Budget Process</a:t>
            </a:r>
          </a:p>
        </p:txBody>
      </p:sp>
      <p:graphicFrame>
        <p:nvGraphicFramePr>
          <p:cNvPr id="5" name="Content Placeholder 4">
            <a:extLst>
              <a:ext uri="{FF2B5EF4-FFF2-40B4-BE49-F238E27FC236}">
                <a16:creationId xmlns:a16="http://schemas.microsoft.com/office/drawing/2014/main" id="{F3C1FDDF-3238-4F43-9EC4-9B0D1FCB50B6}"/>
              </a:ext>
            </a:extLst>
          </p:cNvPr>
          <p:cNvGraphicFramePr>
            <a:graphicFrameLocks noGrp="1"/>
          </p:cNvGraphicFramePr>
          <p:nvPr>
            <p:ph idx="1"/>
            <p:extLst>
              <p:ext uri="{D42A27DB-BD31-4B8C-83A1-F6EECF244321}">
                <p14:modId xmlns:p14="http://schemas.microsoft.com/office/powerpoint/2010/main" val="2275279215"/>
              </p:ext>
            </p:extLst>
          </p:nvPr>
        </p:nvGraphicFramePr>
        <p:xfrm>
          <a:off x="169816" y="783770"/>
          <a:ext cx="7537270" cy="5381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7AB1475-7E3C-4C32-9692-3C314FA610FA}"/>
              </a:ext>
            </a:extLst>
          </p:cNvPr>
          <p:cNvSpPr>
            <a:spLocks noGrp="1"/>
          </p:cNvSpPr>
          <p:nvPr>
            <p:ph type="sldNum" sz="quarter" idx="12"/>
          </p:nvPr>
        </p:nvSpPr>
        <p:spPr/>
        <p:txBody>
          <a:bodyPr/>
          <a:lstStyle/>
          <a:p>
            <a:fld id="{982F96FF-5441-4A4F-B1EB-D4C662B4C029}" type="slidenum">
              <a:rPr lang="en-US" smtClean="0"/>
              <a:t>4</a:t>
            </a:fld>
            <a:endParaRPr lang="en-US"/>
          </a:p>
        </p:txBody>
      </p:sp>
    </p:spTree>
    <p:extLst>
      <p:ext uri="{BB962C8B-B14F-4D97-AF65-F5344CB8AC3E}">
        <p14:creationId xmlns:p14="http://schemas.microsoft.com/office/powerpoint/2010/main" val="100362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015E9-2098-4D85-B7EC-E71207549AAD}"/>
              </a:ext>
            </a:extLst>
          </p:cNvPr>
          <p:cNvSpPr>
            <a:spLocks noGrp="1"/>
          </p:cNvSpPr>
          <p:nvPr>
            <p:ph type="title"/>
          </p:nvPr>
        </p:nvSpPr>
        <p:spPr>
          <a:xfrm>
            <a:off x="965199" y="227757"/>
            <a:ext cx="7648121" cy="904811"/>
          </a:xfrm>
        </p:spPr>
        <p:txBody>
          <a:bodyPr>
            <a:normAutofit/>
          </a:bodyPr>
          <a:lstStyle/>
          <a:p>
            <a:r>
              <a:rPr lang="en-US"/>
              <a:t>Budget Discussion</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27295DAB-3C2F-467F-8B6F-6C852EE2BE8A}"/>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5</a:t>
            </a:fld>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DABA2A41-C8B6-02B7-01E8-87DF0E8F9C9C}"/>
              </a:ext>
            </a:extLst>
          </p:cNvPr>
          <p:cNvGraphicFramePr>
            <a:graphicFrameLocks noGrp="1"/>
          </p:cNvGraphicFramePr>
          <p:nvPr>
            <p:ph idx="1"/>
            <p:extLst>
              <p:ext uri="{D42A27DB-BD31-4B8C-83A1-F6EECF244321}">
                <p14:modId xmlns:p14="http://schemas.microsoft.com/office/powerpoint/2010/main" val="2152533839"/>
              </p:ext>
            </p:extLst>
          </p:nvPr>
        </p:nvGraphicFramePr>
        <p:xfrm>
          <a:off x="839939" y="1410157"/>
          <a:ext cx="7213600" cy="436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50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6" name="Rectangle 3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11AED36-DCBD-4305-89DB-84E15E14E805}"/>
              </a:ext>
            </a:extLst>
          </p:cNvPr>
          <p:cNvSpPr>
            <a:spLocks noGrp="1"/>
          </p:cNvSpPr>
          <p:nvPr>
            <p:ph type="sldNum" sz="quarter" idx="12"/>
          </p:nvPr>
        </p:nvSpPr>
        <p:spPr>
          <a:xfrm>
            <a:off x="8148895" y="6411619"/>
            <a:ext cx="512504" cy="365125"/>
          </a:xfrm>
        </p:spPr>
        <p:txBody>
          <a:bodyPr vert="horz" lIns="91440" tIns="45720" rIns="91440" bIns="45720" rtlCol="0" anchor="ctr">
            <a:normAutofit/>
          </a:bodyPr>
          <a:lstStyle/>
          <a:p>
            <a:pPr>
              <a:spcAft>
                <a:spcPts val="600"/>
              </a:spcAft>
            </a:pPr>
            <a:fld id="{982F96FF-5441-4A4F-B1EB-D4C662B4C029}" type="slidenum">
              <a:rPr lang="en-US" smtClean="0">
                <a:solidFill>
                  <a:srgbClr val="FFFFFF"/>
                </a:solidFill>
              </a:rPr>
              <a:pPr>
                <a:spcAft>
                  <a:spcPts val="600"/>
                </a:spcAft>
              </a:pPr>
              <a:t>6</a:t>
            </a:fld>
            <a:endParaRPr lang="en-US">
              <a:solidFill>
                <a:srgbClr val="FFFFFF"/>
              </a:solidFill>
            </a:endParaRPr>
          </a:p>
        </p:txBody>
      </p:sp>
      <p:sp>
        <p:nvSpPr>
          <p:cNvPr id="7" name="TextBox 6">
            <a:extLst>
              <a:ext uri="{FF2B5EF4-FFF2-40B4-BE49-F238E27FC236}">
                <a16:creationId xmlns:a16="http://schemas.microsoft.com/office/drawing/2014/main" id="{7E815420-4E5C-4741-AF29-FA03ADDD679E}"/>
              </a:ext>
            </a:extLst>
          </p:cNvPr>
          <p:cNvSpPr txBox="1"/>
          <p:nvPr/>
        </p:nvSpPr>
        <p:spPr>
          <a:xfrm>
            <a:off x="3390519" y="499203"/>
            <a:ext cx="2728341" cy="369332"/>
          </a:xfrm>
          <a:prstGeom prst="rect">
            <a:avLst/>
          </a:prstGeom>
          <a:noFill/>
        </p:spPr>
        <p:txBody>
          <a:bodyPr wrap="square" rtlCol="0">
            <a:spAutoFit/>
          </a:bodyPr>
          <a:lstStyle/>
          <a:p>
            <a:r>
              <a:rPr lang="en-US"/>
              <a:t>Cost per Group: $321.25</a:t>
            </a:r>
          </a:p>
        </p:txBody>
      </p:sp>
      <p:graphicFrame>
        <p:nvGraphicFramePr>
          <p:cNvPr id="5" name="Content Placeholder 4">
            <a:extLst>
              <a:ext uri="{FF2B5EF4-FFF2-40B4-BE49-F238E27FC236}">
                <a16:creationId xmlns:a16="http://schemas.microsoft.com/office/drawing/2014/main" id="{5DF091A6-D38A-4476-AE16-7217086DBBBC}"/>
              </a:ext>
            </a:extLst>
          </p:cNvPr>
          <p:cNvGraphicFramePr>
            <a:graphicFrameLocks noGrp="1"/>
          </p:cNvGraphicFramePr>
          <p:nvPr>
            <p:ph idx="1"/>
            <p:extLst>
              <p:ext uri="{D42A27DB-BD31-4B8C-83A1-F6EECF244321}">
                <p14:modId xmlns:p14="http://schemas.microsoft.com/office/powerpoint/2010/main" val="1788271663"/>
              </p:ext>
            </p:extLst>
          </p:nvPr>
        </p:nvGraphicFramePr>
        <p:xfrm>
          <a:off x="357759" y="1267460"/>
          <a:ext cx="8651461" cy="6035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51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984D1-3575-4B3D-8D90-038153377A8F}"/>
              </a:ext>
            </a:extLst>
          </p:cNvPr>
          <p:cNvSpPr>
            <a:spLocks noGrp="1"/>
          </p:cNvSpPr>
          <p:nvPr>
            <p:ph type="title"/>
          </p:nvPr>
        </p:nvSpPr>
        <p:spPr>
          <a:xfrm>
            <a:off x="965199" y="609600"/>
            <a:ext cx="7648121" cy="1099457"/>
          </a:xfrm>
        </p:spPr>
        <p:txBody>
          <a:bodyPr>
            <a:normAutofit/>
          </a:bodyPr>
          <a:lstStyle/>
          <a:p>
            <a:r>
              <a:rPr lang="en-US"/>
              <a:t>The power of $1</a:t>
            </a:r>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D08E8510-9D5C-4756-96A5-BAD0CDC09E31}"/>
              </a:ext>
            </a:extLst>
          </p:cNvPr>
          <p:cNvSpPr>
            <a:spLocks noGrp="1"/>
          </p:cNvSpPr>
          <p:nvPr>
            <p:ph type="sldNum" sz="quarter" idx="12"/>
          </p:nvPr>
        </p:nvSpPr>
        <p:spPr>
          <a:xfrm>
            <a:off x="7420899" y="6182876"/>
            <a:ext cx="512504" cy="365125"/>
          </a:xfrm>
        </p:spPr>
        <p:txBody>
          <a:bodyPr>
            <a:normAutofit/>
          </a:bodyPr>
          <a:lstStyle/>
          <a:p>
            <a:pPr>
              <a:spcAft>
                <a:spcPts val="600"/>
              </a:spcAft>
            </a:pPr>
            <a:fld id="{982F96FF-5441-4A4F-B1EB-D4C662B4C029}" type="slidenum">
              <a:rPr lang="en-US" smtClean="0"/>
              <a:pPr>
                <a:spcAft>
                  <a:spcPts val="600"/>
                </a:spcAft>
              </a:pPr>
              <a:t>7</a:t>
            </a:fld>
            <a:endParaRPr lang="en-US"/>
          </a:p>
        </p:txBody>
      </p:sp>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0BF61294-0841-D064-F010-542D5627E46A}"/>
              </a:ext>
            </a:extLst>
          </p:cNvPr>
          <p:cNvGraphicFramePr>
            <a:graphicFrameLocks noGrp="1"/>
          </p:cNvGraphicFramePr>
          <p:nvPr>
            <p:ph idx="1"/>
            <p:extLst>
              <p:ext uri="{D42A27DB-BD31-4B8C-83A1-F6EECF244321}">
                <p14:modId xmlns:p14="http://schemas.microsoft.com/office/powerpoint/2010/main" val="1358735233"/>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7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E92E3-493D-4AA6-8A6A-44CEAD1A2151}"/>
              </a:ext>
            </a:extLst>
          </p:cNvPr>
          <p:cNvSpPr>
            <a:spLocks noGrp="1"/>
          </p:cNvSpPr>
          <p:nvPr>
            <p:ph type="title"/>
          </p:nvPr>
        </p:nvSpPr>
        <p:spPr>
          <a:xfrm>
            <a:off x="1000126" y="117566"/>
            <a:ext cx="6447501" cy="849085"/>
          </a:xfrm>
        </p:spPr>
        <p:txBody>
          <a:bodyPr>
            <a:normAutofit/>
          </a:bodyPr>
          <a:lstStyle/>
          <a:p>
            <a:r>
              <a:rPr lang="en-US"/>
              <a:t>Consider</a:t>
            </a:r>
          </a:p>
        </p:txBody>
      </p:sp>
      <p:sp>
        <p:nvSpPr>
          <p:cNvPr id="11" name="Isosceles Triangle 1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985E92DD-D23A-487E-B200-4472A80A8BDD}"/>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smtClean="0"/>
              <a:pPr>
                <a:spcAft>
                  <a:spcPts val="600"/>
                </a:spcAft>
              </a:pPr>
              <a:t>8</a:t>
            </a:fld>
            <a:endParaRPr lang="en-US"/>
          </a:p>
        </p:txBody>
      </p:sp>
      <p:sp>
        <p:nvSpPr>
          <p:cNvPr id="3" name="Content Placeholder 2">
            <a:extLst>
              <a:ext uri="{FF2B5EF4-FFF2-40B4-BE49-F238E27FC236}">
                <a16:creationId xmlns:a16="http://schemas.microsoft.com/office/drawing/2014/main" id="{E6384462-E4F4-4012-B227-7A71F6450274}"/>
              </a:ext>
            </a:extLst>
          </p:cNvPr>
          <p:cNvSpPr>
            <a:spLocks noGrp="1"/>
          </p:cNvSpPr>
          <p:nvPr>
            <p:ph idx="1"/>
          </p:nvPr>
        </p:nvSpPr>
        <p:spPr>
          <a:xfrm>
            <a:off x="652001" y="995226"/>
            <a:ext cx="8155449" cy="5439836"/>
          </a:xfrm>
        </p:spPr>
        <p:txBody>
          <a:bodyPr vert="horz" lIns="91440" tIns="45720" rIns="91440" bIns="45720" rtlCol="0" anchor="t">
            <a:normAutofit/>
          </a:bodyPr>
          <a:lstStyle/>
          <a:p>
            <a:pPr lvl="1"/>
            <a:r>
              <a:rPr lang="en-US" sz="1800" dirty="0"/>
              <a:t>How do we continue to carry the message?</a:t>
            </a:r>
          </a:p>
          <a:p>
            <a:pPr lvl="1"/>
            <a:r>
              <a:rPr lang="en-US" sz="1800" dirty="0"/>
              <a:t>How do we continue to reach new members needing hope?</a:t>
            </a:r>
          </a:p>
          <a:p>
            <a:pPr lvl="1"/>
            <a:r>
              <a:rPr lang="en-US" sz="1800" dirty="0"/>
              <a:t>We do that by continuing to provide services, such as:</a:t>
            </a:r>
          </a:p>
          <a:p>
            <a:pPr marL="457200" lvl="1" indent="0">
              <a:buNone/>
            </a:pPr>
            <a:r>
              <a:rPr lang="en-US" sz="1800" dirty="0"/>
              <a:t>	Public outreach and community 					  			awareness</a:t>
            </a:r>
          </a:p>
          <a:p>
            <a:pPr marL="457200" lvl="1" indent="0">
              <a:buNone/>
            </a:pPr>
            <a:r>
              <a:rPr lang="en-US" sz="1800" dirty="0"/>
              <a:t>	Electronic meeting transformation </a:t>
            </a:r>
          </a:p>
          <a:p>
            <a:pPr marL="457200" lvl="1" indent="0">
              <a:buNone/>
            </a:pPr>
            <a:r>
              <a:rPr lang="en-US" sz="1800" dirty="0">
                <a:latin typeface="Arial"/>
                <a:cs typeface="Arial"/>
              </a:rPr>
              <a:t>	</a:t>
            </a:r>
            <a:r>
              <a:rPr lang="en-US" sz="1800" dirty="0"/>
              <a:t>Introducing new literature </a:t>
            </a:r>
          </a:p>
          <a:p>
            <a:pPr marL="457200" lvl="1" indent="0">
              <a:buNone/>
            </a:pPr>
            <a:r>
              <a:rPr lang="en-US" sz="1800" dirty="0">
                <a:latin typeface="Arial"/>
                <a:cs typeface="Arial"/>
              </a:rPr>
              <a:t>	Increasing access through technology </a:t>
            </a:r>
            <a:endParaRPr lang="en-US" sz="1800" dirty="0"/>
          </a:p>
          <a:p>
            <a:pPr marL="457200" lvl="1" indent="0">
              <a:buNone/>
            </a:pPr>
            <a:r>
              <a:rPr lang="en-US" sz="1800" dirty="0"/>
              <a:t>	</a:t>
            </a:r>
            <a:r>
              <a:rPr lang="en-US" sz="1800" dirty="0">
                <a:latin typeface="Arial"/>
                <a:cs typeface="Arial"/>
              </a:rPr>
              <a:t>Increasing communications in all three languages</a:t>
            </a:r>
          </a:p>
          <a:p>
            <a:pPr marL="457200" lvl="1" indent="0">
              <a:buNone/>
            </a:pPr>
            <a:r>
              <a:rPr lang="en-US" sz="1800" dirty="0">
                <a:latin typeface="Arial"/>
                <a:cs typeface="Arial"/>
              </a:rPr>
              <a:t>	Connecting at 2023 International Convention</a:t>
            </a:r>
          </a:p>
          <a:p>
            <a:pPr marL="0" indent="0">
              <a:buNone/>
            </a:pPr>
            <a:endParaRPr lang="en-US" dirty="0"/>
          </a:p>
        </p:txBody>
      </p:sp>
      <p:sp>
        <p:nvSpPr>
          <p:cNvPr id="13" name="Isosceles Triangle 1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038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9">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54EA1-4475-414E-8961-3A85A5900ECA}"/>
              </a:ext>
            </a:extLst>
          </p:cNvPr>
          <p:cNvSpPr>
            <a:spLocks noGrp="1"/>
          </p:cNvSpPr>
          <p:nvPr>
            <p:ph type="title"/>
          </p:nvPr>
        </p:nvSpPr>
        <p:spPr>
          <a:xfrm>
            <a:off x="1000126" y="609600"/>
            <a:ext cx="6447501" cy="1320800"/>
          </a:xfrm>
        </p:spPr>
        <p:txBody>
          <a:bodyPr>
            <a:normAutofit/>
          </a:bodyPr>
          <a:lstStyle/>
          <a:p>
            <a:r>
              <a:rPr lang="en-US"/>
              <a:t>2023 Operating Budget</a:t>
            </a:r>
          </a:p>
        </p:txBody>
      </p:sp>
      <p:sp>
        <p:nvSpPr>
          <p:cNvPr id="79" name="Isosceles Triangle 71">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25D4770-3781-4118-A12C-31B86F4774E2}"/>
              </a:ext>
            </a:extLst>
          </p:cNvPr>
          <p:cNvSpPr>
            <a:spLocks noGrp="1"/>
          </p:cNvSpPr>
          <p:nvPr>
            <p:ph type="sldNum" sz="quarter" idx="12"/>
          </p:nvPr>
        </p:nvSpPr>
        <p:spPr>
          <a:xfrm>
            <a:off x="6442997" y="6041362"/>
            <a:ext cx="512504" cy="365125"/>
          </a:xfrm>
        </p:spPr>
        <p:txBody>
          <a:bodyPr>
            <a:normAutofit/>
          </a:bodyPr>
          <a:lstStyle/>
          <a:p>
            <a:pPr>
              <a:spcAft>
                <a:spcPts val="600"/>
              </a:spcAft>
            </a:pPr>
            <a:fld id="{982F96FF-5441-4A4F-B1EB-D4C662B4C029}" type="slidenum">
              <a:rPr lang="en-US" smtClean="0"/>
              <a:pPr>
                <a:spcAft>
                  <a:spcPts val="600"/>
                </a:spcAft>
              </a:pPr>
              <a:t>9</a:t>
            </a:fld>
            <a:endParaRPr lang="en-US"/>
          </a:p>
        </p:txBody>
      </p:sp>
      <p:graphicFrame>
        <p:nvGraphicFramePr>
          <p:cNvPr id="82" name="Content Placeholder 2">
            <a:extLst>
              <a:ext uri="{FF2B5EF4-FFF2-40B4-BE49-F238E27FC236}">
                <a16:creationId xmlns:a16="http://schemas.microsoft.com/office/drawing/2014/main" id="{85CAC117-DD3A-9A04-B46E-C75B6A07B5FB}"/>
              </a:ext>
            </a:extLst>
          </p:cNvPr>
          <p:cNvGraphicFramePr>
            <a:graphicFrameLocks noGrp="1"/>
          </p:cNvGraphicFramePr>
          <p:nvPr>
            <p:ph idx="1"/>
            <p:extLst>
              <p:ext uri="{D42A27DB-BD31-4B8C-83A1-F6EECF244321}">
                <p14:modId xmlns:p14="http://schemas.microsoft.com/office/powerpoint/2010/main" val="2076617395"/>
              </p:ext>
            </p:extLst>
          </p:nvPr>
        </p:nvGraphicFramePr>
        <p:xfrm>
          <a:off x="1000126" y="1443789"/>
          <a:ext cx="6447501" cy="451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 name="Isosceles Triangle 73">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20680910"/>
      </p:ext>
    </p:extLst>
  </p:cSld>
  <p:clrMapOvr>
    <a:masterClrMapping/>
  </p:clrMapOvr>
</p:sld>
</file>

<file path=ppt/theme/theme1.xml><?xml version="1.0" encoding="utf-8"?>
<a:theme xmlns:a="http://schemas.openxmlformats.org/drawingml/2006/main" name="Facet">
  <a:themeElements>
    <a:clrScheme name="Custom 1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Custom 1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887</Words>
  <Application>Microsoft Office PowerPoint</Application>
  <PresentationFormat>On-screen Show (4:3)</PresentationFormat>
  <Paragraphs>211</Paragraphs>
  <Slides>31</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Arial Black</vt:lpstr>
      <vt:lpstr>Calibri</vt:lpstr>
      <vt:lpstr>Trebuchet MS</vt:lpstr>
      <vt:lpstr>Wingdings</vt:lpstr>
      <vt:lpstr>Wingdings 3</vt:lpstr>
      <vt:lpstr>Facet</vt:lpstr>
      <vt:lpstr>1_Facet</vt:lpstr>
      <vt:lpstr>2_Facet</vt:lpstr>
      <vt:lpstr>PowerPoint Presentation</vt:lpstr>
      <vt:lpstr>Budget Overview </vt:lpstr>
      <vt:lpstr>    Budget Inputs</vt:lpstr>
      <vt:lpstr>Budget Process</vt:lpstr>
      <vt:lpstr>Budget Discussion</vt:lpstr>
      <vt:lpstr>PowerPoint Presentation</vt:lpstr>
      <vt:lpstr>The power of $1</vt:lpstr>
      <vt:lpstr>Consider</vt:lpstr>
      <vt:lpstr>2023 Operating Budget</vt:lpstr>
      <vt:lpstr>Revenues</vt:lpstr>
      <vt:lpstr>2023  Operating Budget</vt:lpstr>
      <vt:lpstr>Gross Literature Sales</vt:lpstr>
      <vt:lpstr>Literature Sales</vt:lpstr>
      <vt:lpstr>Contributions</vt:lpstr>
      <vt:lpstr>Contributions</vt:lpstr>
      <vt:lpstr> 2023 Projects</vt:lpstr>
      <vt:lpstr>Expenses Overview</vt:lpstr>
      <vt:lpstr>2023 Operating Budget</vt:lpstr>
      <vt:lpstr>Salaries</vt:lpstr>
      <vt:lpstr>2023 Operating Budget</vt:lpstr>
      <vt:lpstr>PowerPoint Presentation</vt:lpstr>
      <vt:lpstr>2023 Operating Budget</vt:lpstr>
      <vt:lpstr>PowerPoint Presentation</vt:lpstr>
      <vt:lpstr>Staff Travel &amp; Meetings </vt:lpstr>
      <vt:lpstr>Volunteer Travel &amp; Meetings</vt:lpstr>
      <vt:lpstr>2023 Operating Budget</vt:lpstr>
      <vt:lpstr>PowerPoint Presentation</vt:lpstr>
      <vt:lpstr>PowerPoint Presentation</vt:lpstr>
      <vt:lpstr>What’s the Bottom Line?</vt:lpstr>
      <vt:lpstr>Budget Summary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Niketa Bailey</dc:creator>
  <cp:lastModifiedBy>Niketa Williams</cp:lastModifiedBy>
  <cp:revision>9</cp:revision>
  <cp:lastPrinted>2020-04-01T19:23:06Z</cp:lastPrinted>
  <dcterms:created xsi:type="dcterms:W3CDTF">2019-03-26T13:52:43Z</dcterms:created>
  <dcterms:modified xsi:type="dcterms:W3CDTF">2023-04-27T13:12:44Z</dcterms:modified>
</cp:coreProperties>
</file>