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5094" r:id="rId4"/>
    <p:sldMasterId id="2147485111" r:id="rId5"/>
  </p:sldMasterIdLst>
  <p:notesMasterIdLst>
    <p:notesMasterId r:id="rId34"/>
  </p:notesMasterIdLst>
  <p:sldIdLst>
    <p:sldId id="337" r:id="rId6"/>
    <p:sldId id="338" r:id="rId7"/>
    <p:sldId id="377" r:id="rId8"/>
    <p:sldId id="378" r:id="rId9"/>
    <p:sldId id="342" r:id="rId10"/>
    <p:sldId id="346" r:id="rId11"/>
    <p:sldId id="379" r:id="rId12"/>
    <p:sldId id="380" r:id="rId13"/>
    <p:sldId id="381" r:id="rId14"/>
    <p:sldId id="382" r:id="rId15"/>
    <p:sldId id="383" r:id="rId16"/>
    <p:sldId id="384" r:id="rId17"/>
    <p:sldId id="385" r:id="rId18"/>
    <p:sldId id="386" r:id="rId19"/>
    <p:sldId id="329" r:id="rId20"/>
    <p:sldId id="387" r:id="rId21"/>
    <p:sldId id="332" r:id="rId22"/>
    <p:sldId id="388" r:id="rId23"/>
    <p:sldId id="333" r:id="rId24"/>
    <p:sldId id="389" r:id="rId25"/>
    <p:sldId id="390" r:id="rId26"/>
    <p:sldId id="391" r:id="rId27"/>
    <p:sldId id="283" r:id="rId28"/>
    <p:sldId id="392" r:id="rId29"/>
    <p:sldId id="396" r:id="rId30"/>
    <p:sldId id="394" r:id="rId31"/>
    <p:sldId id="336" r:id="rId32"/>
    <p:sldId id="395"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DBB872-2E32-CA2A-DB1E-80AD2CDDEA38}" name="Sue Perez" initials="SP" userId="S::suep@al-anon.org::0f83e0b9-ae41-4baa-9b31-05f038448952" providerId="AD"/>
  <p188:author id="{41B36E74-D109-5588-74F3-B76EE2F1C4E3}" name="Sarah Cummings" initials="SC" userId="S::Sarah@al-anon.org::acb4d8a4-1307-4003-a61e-8d7f6c973b0f" providerId="AD"/>
  <p188:author id="{1A695F8D-0298-8F7D-9652-EFB5613D5C17}" name="Christa Abildgaard" initials="CA" userId="S::christa@al-anon.org::43c9686a-b09b-4210-a676-c1e948d274bc" providerId="AD"/>
  <p188:author id="{94B023C1-AAF2-2362-C133-CAD2A52DD4DA}" name="Emma Pacchiana" initials="EP" userId="S::EmmaP@al-anon.org::d1a17bad-7d78-46c8-a444-af273634b9b5" providerId="AD"/>
  <p188:author id="{974C8FCD-BBC9-D6E6-0CF9-E9589D25C79B}" name="Sarah Smith" initials="SS" userId="S::SarahSm@al-anon.org::f9ee65e1-a6a3-436c-b43c-88d65e5bdfa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keta Williams" initials="NW" lastIdx="1" clrIdx="0">
    <p:extLst>
      <p:ext uri="{19B8F6BF-5375-455C-9EA6-DF929625EA0E}">
        <p15:presenceInfo xmlns:p15="http://schemas.microsoft.com/office/powerpoint/2012/main" userId="S::NiketaB@al-anon.org::c1368f53-bd72-44c6-82bd-9c50ec13b0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D6EDFE"/>
    <a:srgbClr val="3947CF"/>
    <a:srgbClr val="12449E"/>
    <a:srgbClr val="4439CF"/>
    <a:srgbClr val="3E32D6"/>
    <a:srgbClr val="16A3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9B87A-F98C-847C-CF03-910EE6691966}" v="18" dt="2023-04-18T23:54:39.9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2877" autoAdjust="0"/>
  </p:normalViewPr>
  <p:slideViewPr>
    <p:cSldViewPr snapToGrid="0">
      <p:cViewPr varScale="1">
        <p:scale>
          <a:sx n="27" d="100"/>
          <a:sy n="27" d="100"/>
        </p:scale>
        <p:origin x="2420"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Perez" userId="S::suep@al-anon.org::0f83e0b9-ae41-4baa-9b31-05f038448952" providerId="AD" clId="Web-{2EADEF36-A404-FA63-4696-5345A1A26802}"/>
    <pc:docChg chg="modSld">
      <pc:chgData name="Sue Perez" userId="S::suep@al-anon.org::0f83e0b9-ae41-4baa-9b31-05f038448952" providerId="AD" clId="Web-{2EADEF36-A404-FA63-4696-5345A1A26802}" dt="2023-04-18T19:17:26.952" v="20"/>
      <pc:docMkLst>
        <pc:docMk/>
      </pc:docMkLst>
      <pc:sldChg chg="modNotes">
        <pc:chgData name="Sue Perez" userId="S::suep@al-anon.org::0f83e0b9-ae41-4baa-9b31-05f038448952" providerId="AD" clId="Web-{2EADEF36-A404-FA63-4696-5345A1A26802}" dt="2023-04-18T19:17:26.952" v="20"/>
        <pc:sldMkLst>
          <pc:docMk/>
          <pc:sldMk cId="3904830912" sldId="337"/>
        </pc:sldMkLst>
      </pc:sldChg>
    </pc:docChg>
  </pc:docChgLst>
  <pc:docChgLst>
    <pc:chgData name="Sarah Smith" userId="S::sarahsm@al-anon.org::f9ee65e1-a6a3-436c-b43c-88d65e5bdfa7" providerId="AD" clId="Web-{0379B87A-F98C-847C-CF03-910EE6691966}"/>
    <pc:docChg chg="modSld">
      <pc:chgData name="Sarah Smith" userId="S::sarahsm@al-anon.org::f9ee65e1-a6a3-436c-b43c-88d65e5bdfa7" providerId="AD" clId="Web-{0379B87A-F98C-847C-CF03-910EE6691966}" dt="2023-04-18T23:55:49.876" v="239"/>
      <pc:docMkLst>
        <pc:docMk/>
      </pc:docMkLst>
      <pc:sldChg chg="modNotes">
        <pc:chgData name="Sarah Smith" userId="S::sarahsm@al-anon.org::f9ee65e1-a6a3-436c-b43c-88d65e5bdfa7" providerId="AD" clId="Web-{0379B87A-F98C-847C-CF03-910EE6691966}" dt="2023-04-18T23:54:05.560" v="214"/>
        <pc:sldMkLst>
          <pc:docMk/>
          <pc:sldMk cId="2064668922" sldId="283"/>
        </pc:sldMkLst>
      </pc:sldChg>
      <pc:sldChg chg="modNotes">
        <pc:chgData name="Sarah Smith" userId="S::sarahsm@al-anon.org::f9ee65e1-a6a3-436c-b43c-88d65e5bdfa7" providerId="AD" clId="Web-{0379B87A-F98C-847C-CF03-910EE6691966}" dt="2023-04-18T23:48:22.846" v="137"/>
        <pc:sldMkLst>
          <pc:docMk/>
          <pc:sldMk cId="3713993564" sldId="329"/>
        </pc:sldMkLst>
      </pc:sldChg>
      <pc:sldChg chg="modNotes">
        <pc:chgData name="Sarah Smith" userId="S::sarahsm@al-anon.org::f9ee65e1-a6a3-436c-b43c-88d65e5bdfa7" providerId="AD" clId="Web-{0379B87A-F98C-847C-CF03-910EE6691966}" dt="2023-04-18T23:48:43.362" v="152"/>
        <pc:sldMkLst>
          <pc:docMk/>
          <pc:sldMk cId="3563258656" sldId="332"/>
        </pc:sldMkLst>
      </pc:sldChg>
      <pc:sldChg chg="modNotes">
        <pc:chgData name="Sarah Smith" userId="S::sarahsm@al-anon.org::f9ee65e1-a6a3-436c-b43c-88d65e5bdfa7" providerId="AD" clId="Web-{0379B87A-F98C-847C-CF03-910EE6691966}" dt="2023-04-18T23:51:09.586" v="193"/>
        <pc:sldMkLst>
          <pc:docMk/>
          <pc:sldMk cId="3628265758" sldId="333"/>
        </pc:sldMkLst>
      </pc:sldChg>
      <pc:sldChg chg="modNotes">
        <pc:chgData name="Sarah Smith" userId="S::sarahsm@al-anon.org::f9ee65e1-a6a3-436c-b43c-88d65e5bdfa7" providerId="AD" clId="Web-{0379B87A-F98C-847C-CF03-910EE6691966}" dt="2023-04-18T23:54:37.842" v="234"/>
        <pc:sldMkLst>
          <pc:docMk/>
          <pc:sldMk cId="435177423" sldId="336"/>
        </pc:sldMkLst>
      </pc:sldChg>
      <pc:sldChg chg="modNotes">
        <pc:chgData name="Sarah Smith" userId="S::sarahsm@al-anon.org::f9ee65e1-a6a3-436c-b43c-88d65e5bdfa7" providerId="AD" clId="Web-{0379B87A-F98C-847C-CF03-910EE6691966}" dt="2023-04-18T23:43:55.744" v="47"/>
        <pc:sldMkLst>
          <pc:docMk/>
          <pc:sldMk cId="3904830912" sldId="337"/>
        </pc:sldMkLst>
      </pc:sldChg>
      <pc:sldChg chg="modNotes">
        <pc:chgData name="Sarah Smith" userId="S::sarahsm@al-anon.org::f9ee65e1-a6a3-436c-b43c-88d65e5bdfa7" providerId="AD" clId="Web-{0379B87A-F98C-847C-CF03-910EE6691966}" dt="2023-04-18T23:44:05.963" v="55"/>
        <pc:sldMkLst>
          <pc:docMk/>
          <pc:sldMk cId="392043156" sldId="338"/>
        </pc:sldMkLst>
      </pc:sldChg>
      <pc:sldChg chg="modNotes">
        <pc:chgData name="Sarah Smith" userId="S::sarahsm@al-anon.org::f9ee65e1-a6a3-436c-b43c-88d65e5bdfa7" providerId="AD" clId="Web-{0379B87A-F98C-847C-CF03-910EE6691966}" dt="2023-04-18T23:45:01.293" v="81"/>
        <pc:sldMkLst>
          <pc:docMk/>
          <pc:sldMk cId="1801236195" sldId="342"/>
        </pc:sldMkLst>
      </pc:sldChg>
      <pc:sldChg chg="modNotes">
        <pc:chgData name="Sarah Smith" userId="S::sarahsm@al-anon.org::f9ee65e1-a6a3-436c-b43c-88d65e5bdfa7" providerId="AD" clId="Web-{0379B87A-F98C-847C-CF03-910EE6691966}" dt="2023-04-18T23:45:09.215" v="85"/>
        <pc:sldMkLst>
          <pc:docMk/>
          <pc:sldMk cId="4166391500" sldId="346"/>
        </pc:sldMkLst>
      </pc:sldChg>
      <pc:sldChg chg="modNotes">
        <pc:chgData name="Sarah Smith" userId="S::sarahsm@al-anon.org::f9ee65e1-a6a3-436c-b43c-88d65e5bdfa7" providerId="AD" clId="Web-{0379B87A-F98C-847C-CF03-910EE6691966}" dt="2023-04-18T23:44:35.995" v="65"/>
        <pc:sldMkLst>
          <pc:docMk/>
          <pc:sldMk cId="3492853880" sldId="377"/>
        </pc:sldMkLst>
      </pc:sldChg>
      <pc:sldChg chg="modNotes">
        <pc:chgData name="Sarah Smith" userId="S::sarahsm@al-anon.org::f9ee65e1-a6a3-436c-b43c-88d65e5bdfa7" providerId="AD" clId="Web-{0379B87A-F98C-847C-CF03-910EE6691966}" dt="2023-04-18T23:44:49.699" v="72"/>
        <pc:sldMkLst>
          <pc:docMk/>
          <pc:sldMk cId="1275278218" sldId="378"/>
        </pc:sldMkLst>
      </pc:sldChg>
      <pc:sldChg chg="modNotes">
        <pc:chgData name="Sarah Smith" userId="S::sarahsm@al-anon.org::f9ee65e1-a6a3-436c-b43c-88d65e5bdfa7" providerId="AD" clId="Web-{0379B87A-F98C-847C-CF03-910EE6691966}" dt="2023-04-18T23:45:29.825" v="89"/>
        <pc:sldMkLst>
          <pc:docMk/>
          <pc:sldMk cId="3431505045" sldId="379"/>
        </pc:sldMkLst>
      </pc:sldChg>
      <pc:sldChg chg="modNotes">
        <pc:chgData name="Sarah Smith" userId="S::sarahsm@al-anon.org::f9ee65e1-a6a3-436c-b43c-88d65e5bdfa7" providerId="AD" clId="Web-{0379B87A-F98C-847C-CF03-910EE6691966}" dt="2023-04-18T23:45:38.497" v="96"/>
        <pc:sldMkLst>
          <pc:docMk/>
          <pc:sldMk cId="4048885893" sldId="380"/>
        </pc:sldMkLst>
      </pc:sldChg>
      <pc:sldChg chg="modNotes">
        <pc:chgData name="Sarah Smith" userId="S::sarahsm@al-anon.org::f9ee65e1-a6a3-436c-b43c-88d65e5bdfa7" providerId="AD" clId="Web-{0379B87A-F98C-847C-CF03-910EE6691966}" dt="2023-04-18T23:45:45.466" v="101"/>
        <pc:sldMkLst>
          <pc:docMk/>
          <pc:sldMk cId="1323383407" sldId="381"/>
        </pc:sldMkLst>
      </pc:sldChg>
      <pc:sldChg chg="modNotes">
        <pc:chgData name="Sarah Smith" userId="S::sarahsm@al-anon.org::f9ee65e1-a6a3-436c-b43c-88d65e5bdfa7" providerId="AD" clId="Web-{0379B87A-F98C-847C-CF03-910EE6691966}" dt="2023-04-18T23:46:03.342" v="109"/>
        <pc:sldMkLst>
          <pc:docMk/>
          <pc:sldMk cId="3890368599" sldId="382"/>
        </pc:sldMkLst>
      </pc:sldChg>
      <pc:sldChg chg="modNotes">
        <pc:chgData name="Sarah Smith" userId="S::sarahsm@al-anon.org::f9ee65e1-a6a3-436c-b43c-88d65e5bdfa7" providerId="AD" clId="Web-{0379B87A-F98C-847C-CF03-910EE6691966}" dt="2023-04-18T23:47:20.657" v="113"/>
        <pc:sldMkLst>
          <pc:docMk/>
          <pc:sldMk cId="20041694" sldId="383"/>
        </pc:sldMkLst>
      </pc:sldChg>
      <pc:sldChg chg="modNotes">
        <pc:chgData name="Sarah Smith" userId="S::sarahsm@al-anon.org::f9ee65e1-a6a3-436c-b43c-88d65e5bdfa7" providerId="AD" clId="Web-{0379B87A-F98C-847C-CF03-910EE6691966}" dt="2023-04-18T23:47:30.391" v="117"/>
        <pc:sldMkLst>
          <pc:docMk/>
          <pc:sldMk cId="3511709773" sldId="384"/>
        </pc:sldMkLst>
      </pc:sldChg>
      <pc:sldChg chg="modNotes">
        <pc:chgData name="Sarah Smith" userId="S::sarahsm@al-anon.org::f9ee65e1-a6a3-436c-b43c-88d65e5bdfa7" providerId="AD" clId="Web-{0379B87A-F98C-847C-CF03-910EE6691966}" dt="2023-04-18T23:47:52.345" v="121"/>
        <pc:sldMkLst>
          <pc:docMk/>
          <pc:sldMk cId="1471074" sldId="385"/>
        </pc:sldMkLst>
      </pc:sldChg>
      <pc:sldChg chg="modNotes">
        <pc:chgData name="Sarah Smith" userId="S::sarahsm@al-anon.org::f9ee65e1-a6a3-436c-b43c-88d65e5bdfa7" providerId="AD" clId="Web-{0379B87A-F98C-847C-CF03-910EE6691966}" dt="2023-04-18T23:48:11.783" v="131"/>
        <pc:sldMkLst>
          <pc:docMk/>
          <pc:sldMk cId="2660756503" sldId="386"/>
        </pc:sldMkLst>
      </pc:sldChg>
      <pc:sldChg chg="modNotes">
        <pc:chgData name="Sarah Smith" userId="S::sarahsm@al-anon.org::f9ee65e1-a6a3-436c-b43c-88d65e5bdfa7" providerId="AD" clId="Web-{0379B87A-F98C-847C-CF03-910EE6691966}" dt="2023-04-18T23:48:34.503" v="146"/>
        <pc:sldMkLst>
          <pc:docMk/>
          <pc:sldMk cId="459896909" sldId="387"/>
        </pc:sldMkLst>
      </pc:sldChg>
      <pc:sldChg chg="modNotes">
        <pc:chgData name="Sarah Smith" userId="S::sarahsm@al-anon.org::f9ee65e1-a6a3-436c-b43c-88d65e5bdfa7" providerId="AD" clId="Web-{0379B87A-F98C-847C-CF03-910EE6691966}" dt="2023-04-18T23:50:43.585" v="186"/>
        <pc:sldMkLst>
          <pc:docMk/>
          <pc:sldMk cId="3507359074" sldId="388"/>
        </pc:sldMkLst>
      </pc:sldChg>
      <pc:sldChg chg="modNotes">
        <pc:chgData name="Sarah Smith" userId="S::sarahsm@al-anon.org::f9ee65e1-a6a3-436c-b43c-88d65e5bdfa7" providerId="AD" clId="Web-{0379B87A-F98C-847C-CF03-910EE6691966}" dt="2023-04-18T23:51:17.664" v="199"/>
        <pc:sldMkLst>
          <pc:docMk/>
          <pc:sldMk cId="812583999" sldId="389"/>
        </pc:sldMkLst>
      </pc:sldChg>
      <pc:sldChg chg="modNotes">
        <pc:chgData name="Sarah Smith" userId="S::sarahsm@al-anon.org::f9ee65e1-a6a3-436c-b43c-88d65e5bdfa7" providerId="AD" clId="Web-{0379B87A-F98C-847C-CF03-910EE6691966}" dt="2023-04-18T23:51:22.539" v="203"/>
        <pc:sldMkLst>
          <pc:docMk/>
          <pc:sldMk cId="222926513" sldId="390"/>
        </pc:sldMkLst>
      </pc:sldChg>
      <pc:sldChg chg="modNotes">
        <pc:chgData name="Sarah Smith" userId="S::sarahsm@al-anon.org::f9ee65e1-a6a3-436c-b43c-88d65e5bdfa7" providerId="AD" clId="Web-{0379B87A-F98C-847C-CF03-910EE6691966}" dt="2023-04-18T23:53:54.638" v="207"/>
        <pc:sldMkLst>
          <pc:docMk/>
          <pc:sldMk cId="872999437" sldId="391"/>
        </pc:sldMkLst>
      </pc:sldChg>
      <pc:sldChg chg="modNotes">
        <pc:chgData name="Sarah Smith" userId="S::sarahsm@al-anon.org::f9ee65e1-a6a3-436c-b43c-88d65e5bdfa7" providerId="AD" clId="Web-{0379B87A-F98C-847C-CF03-910EE6691966}" dt="2023-04-18T23:54:19.232" v="220"/>
        <pc:sldMkLst>
          <pc:docMk/>
          <pc:sldMk cId="2599976093" sldId="392"/>
        </pc:sldMkLst>
      </pc:sldChg>
      <pc:sldChg chg="modNotes">
        <pc:chgData name="Sarah Smith" userId="S::sarahsm@al-anon.org::f9ee65e1-a6a3-436c-b43c-88d65e5bdfa7" providerId="AD" clId="Web-{0379B87A-F98C-847C-CF03-910EE6691966}" dt="2023-04-18T23:54:30.686" v="228"/>
        <pc:sldMkLst>
          <pc:docMk/>
          <pc:sldMk cId="4024583655" sldId="394"/>
        </pc:sldMkLst>
      </pc:sldChg>
      <pc:sldChg chg="modNotes">
        <pc:chgData name="Sarah Smith" userId="S::sarahsm@al-anon.org::f9ee65e1-a6a3-436c-b43c-88d65e5bdfa7" providerId="AD" clId="Web-{0379B87A-F98C-847C-CF03-910EE6691966}" dt="2023-04-18T23:55:49.876" v="239"/>
        <pc:sldMkLst>
          <pc:docMk/>
          <pc:sldMk cId="3380109594" sldId="395"/>
        </pc:sldMkLst>
      </pc:sldChg>
      <pc:sldChg chg="modNotes">
        <pc:chgData name="Sarah Smith" userId="S::sarahsm@al-anon.org::f9ee65e1-a6a3-436c-b43c-88d65e5bdfa7" providerId="AD" clId="Web-{0379B87A-F98C-847C-CF03-910EE6691966}" dt="2023-04-18T23:54:26.435" v="224"/>
        <pc:sldMkLst>
          <pc:docMk/>
          <pc:sldMk cId="4172116125" sldId="396"/>
        </pc:sldMkLst>
      </pc:sldChg>
    </pc:docChg>
  </pc:docChgLst>
  <pc:docChgLst>
    <pc:chgData name="Emma Pacchiana" userId="d1a17bad-7d78-46c8-a444-af273634b9b5" providerId="ADAL" clId="{F634C112-0F14-4773-9360-2F17F7ED9232}"/>
    <pc:docChg chg="custSel modSld">
      <pc:chgData name="Emma Pacchiana" userId="d1a17bad-7d78-46c8-a444-af273634b9b5" providerId="ADAL" clId="{F634C112-0F14-4773-9360-2F17F7ED9232}" dt="2023-04-14T19:49:27.093" v="950" actId="14100"/>
      <pc:docMkLst>
        <pc:docMk/>
      </pc:docMkLst>
      <pc:sldChg chg="modSp mod modNotesTx">
        <pc:chgData name="Emma Pacchiana" userId="d1a17bad-7d78-46c8-a444-af273634b9b5" providerId="ADAL" clId="{F634C112-0F14-4773-9360-2F17F7ED9232}" dt="2023-04-14T13:26:52.053" v="682" actId="20577"/>
        <pc:sldMkLst>
          <pc:docMk/>
          <pc:sldMk cId="2064668922" sldId="283"/>
        </pc:sldMkLst>
        <pc:graphicFrameChg chg="modGraphic">
          <ac:chgData name="Emma Pacchiana" userId="d1a17bad-7d78-46c8-a444-af273634b9b5" providerId="ADAL" clId="{F634C112-0F14-4773-9360-2F17F7ED9232}" dt="2023-04-14T13:26:29.350" v="676" actId="20577"/>
          <ac:graphicFrameMkLst>
            <pc:docMk/>
            <pc:sldMk cId="2064668922" sldId="283"/>
            <ac:graphicFrameMk id="2" creationId="{993D5C92-0502-117E-F338-AD7F47C0BC85}"/>
          </ac:graphicFrameMkLst>
        </pc:graphicFrameChg>
      </pc:sldChg>
      <pc:sldChg chg="modSp modNotesTx">
        <pc:chgData name="Emma Pacchiana" userId="d1a17bad-7d78-46c8-a444-af273634b9b5" providerId="ADAL" clId="{F634C112-0F14-4773-9360-2F17F7ED9232}" dt="2023-04-14T13:07:48.447" v="500" actId="20577"/>
        <pc:sldMkLst>
          <pc:docMk/>
          <pc:sldMk cId="3713993564" sldId="329"/>
        </pc:sldMkLst>
        <pc:graphicFrameChg chg="mod">
          <ac:chgData name="Emma Pacchiana" userId="d1a17bad-7d78-46c8-a444-af273634b9b5" providerId="ADAL" clId="{F634C112-0F14-4773-9360-2F17F7ED9232}" dt="2023-04-14T13:07:35.529" v="499" actId="20577"/>
          <ac:graphicFrameMkLst>
            <pc:docMk/>
            <pc:sldMk cId="3713993564" sldId="329"/>
            <ac:graphicFrameMk id="10" creationId="{2B0F18DB-2557-2926-5294-98A525D5C768}"/>
          </ac:graphicFrameMkLst>
        </pc:graphicFrameChg>
      </pc:sldChg>
      <pc:sldChg chg="modSp mod modNotesTx">
        <pc:chgData name="Emma Pacchiana" userId="d1a17bad-7d78-46c8-a444-af273634b9b5" providerId="ADAL" clId="{F634C112-0F14-4773-9360-2F17F7ED9232}" dt="2023-04-14T13:10:41.685" v="550" actId="20577"/>
        <pc:sldMkLst>
          <pc:docMk/>
          <pc:sldMk cId="3563258656" sldId="332"/>
        </pc:sldMkLst>
        <pc:spChg chg="mod">
          <ac:chgData name="Emma Pacchiana" userId="d1a17bad-7d78-46c8-a444-af273634b9b5" providerId="ADAL" clId="{F634C112-0F14-4773-9360-2F17F7ED9232}" dt="2023-04-14T13:09:41.614" v="528" actId="27636"/>
          <ac:spMkLst>
            <pc:docMk/>
            <pc:sldMk cId="3563258656" sldId="332"/>
            <ac:spMk id="8" creationId="{E5B7C50B-0F10-4D08-AC14-B2925A5643C1}"/>
          </ac:spMkLst>
        </pc:spChg>
        <pc:graphicFrameChg chg="mod">
          <ac:chgData name="Emma Pacchiana" userId="d1a17bad-7d78-46c8-a444-af273634b9b5" providerId="ADAL" clId="{F634C112-0F14-4773-9360-2F17F7ED9232}" dt="2023-04-14T13:09:51.293" v="532" actId="20577"/>
          <ac:graphicFrameMkLst>
            <pc:docMk/>
            <pc:sldMk cId="3563258656" sldId="332"/>
            <ac:graphicFrameMk id="2" creationId="{C9F32E2A-2325-6B74-683C-F152979EE627}"/>
          </ac:graphicFrameMkLst>
        </pc:graphicFrameChg>
      </pc:sldChg>
      <pc:sldChg chg="modNotesTx">
        <pc:chgData name="Emma Pacchiana" userId="d1a17bad-7d78-46c8-a444-af273634b9b5" providerId="ADAL" clId="{F634C112-0F14-4773-9360-2F17F7ED9232}" dt="2023-04-14T13:13:02.601" v="606" actId="20577"/>
        <pc:sldMkLst>
          <pc:docMk/>
          <pc:sldMk cId="3628265758" sldId="333"/>
        </pc:sldMkLst>
      </pc:sldChg>
      <pc:sldChg chg="modSp modNotesTx">
        <pc:chgData name="Emma Pacchiana" userId="d1a17bad-7d78-46c8-a444-af273634b9b5" providerId="ADAL" clId="{F634C112-0F14-4773-9360-2F17F7ED9232}" dt="2023-04-14T13:32:26.407" v="859" actId="20577"/>
        <pc:sldMkLst>
          <pc:docMk/>
          <pc:sldMk cId="435177423" sldId="336"/>
        </pc:sldMkLst>
        <pc:graphicFrameChg chg="mod">
          <ac:chgData name="Emma Pacchiana" userId="d1a17bad-7d78-46c8-a444-af273634b9b5" providerId="ADAL" clId="{F634C112-0F14-4773-9360-2F17F7ED9232}" dt="2023-04-14T13:31:58.922" v="849" actId="20577"/>
          <ac:graphicFrameMkLst>
            <pc:docMk/>
            <pc:sldMk cId="435177423" sldId="336"/>
            <ac:graphicFrameMk id="10" creationId="{59A49801-9E8C-E670-5721-0370BDD5F606}"/>
          </ac:graphicFrameMkLst>
        </pc:graphicFrameChg>
      </pc:sldChg>
      <pc:sldChg chg="addCm modNotesTx">
        <pc:chgData name="Emma Pacchiana" userId="d1a17bad-7d78-46c8-a444-af273634b9b5" providerId="ADAL" clId="{F634C112-0F14-4773-9360-2F17F7ED9232}" dt="2023-04-13T20:30:11.267" v="8" actId="20577"/>
        <pc:sldMkLst>
          <pc:docMk/>
          <pc:sldMk cId="3904830912" sldId="337"/>
        </pc:sldMkLst>
        <pc:extLst>
          <p:ext xmlns:p="http://schemas.openxmlformats.org/presentationml/2006/main" uri="{D6D511B9-2390-475A-947B-AFAB55BFBCF1}">
            <pc226:cmChg xmlns:pc226="http://schemas.microsoft.com/office/powerpoint/2022/06/main/command" chg="add">
              <pc226:chgData name="Emma Pacchiana" userId="d1a17bad-7d78-46c8-a444-af273634b9b5" providerId="ADAL" clId="{F634C112-0F14-4773-9360-2F17F7ED9232}" dt="2023-04-13T20:29:25.894" v="3"/>
              <pc2:cmMkLst xmlns:pc2="http://schemas.microsoft.com/office/powerpoint/2019/9/main/command">
                <pc:docMk/>
                <pc:sldMk cId="3904830912" sldId="337"/>
                <pc2:cmMk id="{9433175A-D906-407A-8D60-DBEC0B33B8D5}"/>
              </pc2:cmMkLst>
            </pc226:cmChg>
          </p:ext>
        </pc:extLst>
      </pc:sldChg>
      <pc:sldChg chg="modSp modNotesTx">
        <pc:chgData name="Emma Pacchiana" userId="d1a17bad-7d78-46c8-a444-af273634b9b5" providerId="ADAL" clId="{F634C112-0F14-4773-9360-2F17F7ED9232}" dt="2023-04-13T20:31:26.750" v="27" actId="20577"/>
        <pc:sldMkLst>
          <pc:docMk/>
          <pc:sldMk cId="392043156" sldId="338"/>
        </pc:sldMkLst>
        <pc:graphicFrameChg chg="mod">
          <ac:chgData name="Emma Pacchiana" userId="d1a17bad-7d78-46c8-a444-af273634b9b5" providerId="ADAL" clId="{F634C112-0F14-4773-9360-2F17F7ED9232}" dt="2023-04-13T20:30:31.810" v="16" actId="20577"/>
          <ac:graphicFrameMkLst>
            <pc:docMk/>
            <pc:sldMk cId="392043156" sldId="338"/>
            <ac:graphicFrameMk id="6" creationId="{F86CEA73-3C53-42CD-A40B-33510782534A}"/>
          </ac:graphicFrameMkLst>
        </pc:graphicFrameChg>
      </pc:sldChg>
      <pc:sldChg chg="modSp mod modNotesTx">
        <pc:chgData name="Emma Pacchiana" userId="d1a17bad-7d78-46c8-a444-af273634b9b5" providerId="ADAL" clId="{F634C112-0F14-4773-9360-2F17F7ED9232}" dt="2023-04-14T12:47:13.473" v="89" actId="20577"/>
        <pc:sldMkLst>
          <pc:docMk/>
          <pc:sldMk cId="1801236195" sldId="342"/>
        </pc:sldMkLst>
        <pc:spChg chg="mod">
          <ac:chgData name="Emma Pacchiana" userId="d1a17bad-7d78-46c8-a444-af273634b9b5" providerId="ADAL" clId="{F634C112-0F14-4773-9360-2F17F7ED9232}" dt="2023-04-14T12:47:13.473" v="89" actId="20577"/>
          <ac:spMkLst>
            <pc:docMk/>
            <pc:sldMk cId="1801236195" sldId="342"/>
            <ac:spMk id="9" creationId="{41FE259E-B29B-43CB-A723-E65D0A5C6F01}"/>
          </ac:spMkLst>
        </pc:spChg>
      </pc:sldChg>
      <pc:sldChg chg="modNotesTx">
        <pc:chgData name="Emma Pacchiana" userId="d1a17bad-7d78-46c8-a444-af273634b9b5" providerId="ADAL" clId="{F634C112-0F14-4773-9360-2F17F7ED9232}" dt="2023-04-14T12:52:16.973" v="203" actId="20577"/>
        <pc:sldMkLst>
          <pc:docMk/>
          <pc:sldMk cId="4166391500" sldId="346"/>
        </pc:sldMkLst>
      </pc:sldChg>
      <pc:sldChg chg="modNotesTx">
        <pc:chgData name="Emma Pacchiana" userId="d1a17bad-7d78-46c8-a444-af273634b9b5" providerId="ADAL" clId="{F634C112-0F14-4773-9360-2F17F7ED9232}" dt="2023-04-13T20:46:12.369" v="43" actId="20577"/>
        <pc:sldMkLst>
          <pc:docMk/>
          <pc:sldMk cId="3492853880" sldId="377"/>
        </pc:sldMkLst>
      </pc:sldChg>
      <pc:sldChg chg="modNotesTx">
        <pc:chgData name="Emma Pacchiana" userId="d1a17bad-7d78-46c8-a444-af273634b9b5" providerId="ADAL" clId="{F634C112-0F14-4773-9360-2F17F7ED9232}" dt="2023-04-14T12:44:22.889" v="71" actId="20577"/>
        <pc:sldMkLst>
          <pc:docMk/>
          <pc:sldMk cId="1275278218" sldId="378"/>
        </pc:sldMkLst>
      </pc:sldChg>
      <pc:sldChg chg="modNotesTx">
        <pc:chgData name="Emma Pacchiana" userId="d1a17bad-7d78-46c8-a444-af273634b9b5" providerId="ADAL" clId="{F634C112-0F14-4773-9360-2F17F7ED9232}" dt="2023-04-14T12:54:29.306" v="211" actId="20577"/>
        <pc:sldMkLst>
          <pc:docMk/>
          <pc:sldMk cId="3431505045" sldId="379"/>
        </pc:sldMkLst>
      </pc:sldChg>
      <pc:sldChg chg="modSp mod modNotesTx">
        <pc:chgData name="Emma Pacchiana" userId="d1a17bad-7d78-46c8-a444-af273634b9b5" providerId="ADAL" clId="{F634C112-0F14-4773-9360-2F17F7ED9232}" dt="2023-04-14T12:55:42.019" v="239" actId="20577"/>
        <pc:sldMkLst>
          <pc:docMk/>
          <pc:sldMk cId="4048885893" sldId="380"/>
        </pc:sldMkLst>
        <pc:spChg chg="mod">
          <ac:chgData name="Emma Pacchiana" userId="d1a17bad-7d78-46c8-a444-af273634b9b5" providerId="ADAL" clId="{F634C112-0F14-4773-9360-2F17F7ED9232}" dt="2023-04-14T12:54:39.423" v="213" actId="20577"/>
          <ac:spMkLst>
            <pc:docMk/>
            <pc:sldMk cId="4048885893" sldId="380"/>
            <ac:spMk id="8" creationId="{77F76A68-A485-489F-BC46-8F4C0E2B707B}"/>
          </ac:spMkLst>
        </pc:spChg>
      </pc:sldChg>
      <pc:sldChg chg="modSp mod modNotesTx">
        <pc:chgData name="Emma Pacchiana" userId="d1a17bad-7d78-46c8-a444-af273634b9b5" providerId="ADAL" clId="{F634C112-0F14-4773-9360-2F17F7ED9232}" dt="2023-04-14T12:56:59.879" v="261" actId="20577"/>
        <pc:sldMkLst>
          <pc:docMk/>
          <pc:sldMk cId="1323383407" sldId="381"/>
        </pc:sldMkLst>
        <pc:spChg chg="mod">
          <ac:chgData name="Emma Pacchiana" userId="d1a17bad-7d78-46c8-a444-af273634b9b5" providerId="ADAL" clId="{F634C112-0F14-4773-9360-2F17F7ED9232}" dt="2023-04-14T12:56:24.563" v="247" actId="20577"/>
          <ac:spMkLst>
            <pc:docMk/>
            <pc:sldMk cId="1323383407" sldId="381"/>
            <ac:spMk id="6" creationId="{348996FD-DA1E-4369-8228-672E933B8908}"/>
          </ac:spMkLst>
        </pc:spChg>
      </pc:sldChg>
      <pc:sldChg chg="modSp mod modNotesTx">
        <pc:chgData name="Emma Pacchiana" userId="d1a17bad-7d78-46c8-a444-af273634b9b5" providerId="ADAL" clId="{F634C112-0F14-4773-9360-2F17F7ED9232}" dt="2023-04-14T12:59:26.244" v="317" actId="20577"/>
        <pc:sldMkLst>
          <pc:docMk/>
          <pc:sldMk cId="3890368599" sldId="382"/>
        </pc:sldMkLst>
        <pc:spChg chg="mod">
          <ac:chgData name="Emma Pacchiana" userId="d1a17bad-7d78-46c8-a444-af273634b9b5" providerId="ADAL" clId="{F634C112-0F14-4773-9360-2F17F7ED9232}" dt="2023-04-14T12:57:44.252" v="272" actId="20577"/>
          <ac:spMkLst>
            <pc:docMk/>
            <pc:sldMk cId="3890368599" sldId="382"/>
            <ac:spMk id="6" creationId="{3613FB49-E840-49A0-98C4-9C24ECDAAA6D}"/>
          </ac:spMkLst>
        </pc:spChg>
      </pc:sldChg>
      <pc:sldChg chg="modSp modNotesTx">
        <pc:chgData name="Emma Pacchiana" userId="d1a17bad-7d78-46c8-a444-af273634b9b5" providerId="ADAL" clId="{F634C112-0F14-4773-9360-2F17F7ED9232}" dt="2023-04-14T13:01:49.537" v="342" actId="20577"/>
        <pc:sldMkLst>
          <pc:docMk/>
          <pc:sldMk cId="20041694" sldId="383"/>
        </pc:sldMkLst>
        <pc:graphicFrameChg chg="mod">
          <ac:chgData name="Emma Pacchiana" userId="d1a17bad-7d78-46c8-a444-af273634b9b5" providerId="ADAL" clId="{F634C112-0F14-4773-9360-2F17F7ED9232}" dt="2023-04-14T12:59:46.311" v="325" actId="20577"/>
          <ac:graphicFrameMkLst>
            <pc:docMk/>
            <pc:sldMk cId="20041694" sldId="383"/>
            <ac:graphicFrameMk id="10" creationId="{288615B8-DD5E-818A-FBCB-9293B7B10B46}"/>
          </ac:graphicFrameMkLst>
        </pc:graphicFrameChg>
      </pc:sldChg>
      <pc:sldChg chg="modSp modNotesTx">
        <pc:chgData name="Emma Pacchiana" userId="d1a17bad-7d78-46c8-a444-af273634b9b5" providerId="ADAL" clId="{F634C112-0F14-4773-9360-2F17F7ED9232}" dt="2023-04-14T13:02:58.287" v="364" actId="20577"/>
        <pc:sldMkLst>
          <pc:docMk/>
          <pc:sldMk cId="3511709773" sldId="384"/>
        </pc:sldMkLst>
        <pc:graphicFrameChg chg="mod">
          <ac:chgData name="Emma Pacchiana" userId="d1a17bad-7d78-46c8-a444-af273634b9b5" providerId="ADAL" clId="{F634C112-0F14-4773-9360-2F17F7ED9232}" dt="2023-04-14T13:02:58.287" v="364" actId="20577"/>
          <ac:graphicFrameMkLst>
            <pc:docMk/>
            <pc:sldMk cId="3511709773" sldId="384"/>
            <ac:graphicFrameMk id="6" creationId="{DB5F1B00-E389-E448-CEAB-F133FEC25416}"/>
          </ac:graphicFrameMkLst>
        </pc:graphicFrameChg>
      </pc:sldChg>
      <pc:sldChg chg="modNotesTx">
        <pc:chgData name="Emma Pacchiana" userId="d1a17bad-7d78-46c8-a444-af273634b9b5" providerId="ADAL" clId="{F634C112-0F14-4773-9360-2F17F7ED9232}" dt="2023-04-14T13:03:16.919" v="372" actId="20577"/>
        <pc:sldMkLst>
          <pc:docMk/>
          <pc:sldMk cId="1471074" sldId="385"/>
        </pc:sldMkLst>
      </pc:sldChg>
      <pc:sldChg chg="modSp mod modNotesTx">
        <pc:chgData name="Emma Pacchiana" userId="d1a17bad-7d78-46c8-a444-af273634b9b5" providerId="ADAL" clId="{F634C112-0F14-4773-9360-2F17F7ED9232}" dt="2023-04-14T13:05:03.217" v="415" actId="20577"/>
        <pc:sldMkLst>
          <pc:docMk/>
          <pc:sldMk cId="2660756503" sldId="386"/>
        </pc:sldMkLst>
        <pc:spChg chg="mod">
          <ac:chgData name="Emma Pacchiana" userId="d1a17bad-7d78-46c8-a444-af273634b9b5" providerId="ADAL" clId="{F634C112-0F14-4773-9360-2F17F7ED9232}" dt="2023-04-14T13:03:37.313" v="377" actId="20577"/>
          <ac:spMkLst>
            <pc:docMk/>
            <pc:sldMk cId="2660756503" sldId="386"/>
            <ac:spMk id="8" creationId="{60BC3BF3-0DBD-4208-855C-29F1AEF2D8DF}"/>
          </ac:spMkLst>
        </pc:spChg>
        <pc:graphicFrameChg chg="mod">
          <ac:chgData name="Emma Pacchiana" userId="d1a17bad-7d78-46c8-a444-af273634b9b5" providerId="ADAL" clId="{F634C112-0F14-4773-9360-2F17F7ED9232}" dt="2023-04-14T13:03:29.579" v="376" actId="20577"/>
          <ac:graphicFrameMkLst>
            <pc:docMk/>
            <pc:sldMk cId="2660756503" sldId="386"/>
            <ac:graphicFrameMk id="10" creationId="{A40A6A4F-3880-293F-DDA5-64B8DA705957}"/>
          </ac:graphicFrameMkLst>
        </pc:graphicFrameChg>
      </pc:sldChg>
      <pc:sldChg chg="modSp modNotesTx">
        <pc:chgData name="Emma Pacchiana" userId="d1a17bad-7d78-46c8-a444-af273634b9b5" providerId="ADAL" clId="{F634C112-0F14-4773-9360-2F17F7ED9232}" dt="2023-04-14T13:09:10.845" v="517" actId="20577"/>
        <pc:sldMkLst>
          <pc:docMk/>
          <pc:sldMk cId="459896909" sldId="387"/>
        </pc:sldMkLst>
        <pc:graphicFrameChg chg="mod">
          <ac:chgData name="Emma Pacchiana" userId="d1a17bad-7d78-46c8-a444-af273634b9b5" providerId="ADAL" clId="{F634C112-0F14-4773-9360-2F17F7ED9232}" dt="2023-04-14T13:08:15.089" v="507" actId="20577"/>
          <ac:graphicFrameMkLst>
            <pc:docMk/>
            <pc:sldMk cId="459896909" sldId="387"/>
            <ac:graphicFrameMk id="10" creationId="{D4946DBF-EAE2-8B5E-71A0-87516B3BCB33}"/>
          </ac:graphicFrameMkLst>
        </pc:graphicFrameChg>
      </pc:sldChg>
      <pc:sldChg chg="modNotesTx">
        <pc:chgData name="Emma Pacchiana" userId="d1a17bad-7d78-46c8-a444-af273634b9b5" providerId="ADAL" clId="{F634C112-0F14-4773-9360-2F17F7ED9232}" dt="2023-04-14T13:11:33.041" v="568" actId="20577"/>
        <pc:sldMkLst>
          <pc:docMk/>
          <pc:sldMk cId="3507359074" sldId="388"/>
        </pc:sldMkLst>
      </pc:sldChg>
      <pc:sldChg chg="addSp delSp modSp mod addCm modCm modNotesTx">
        <pc:chgData name="Emma Pacchiana" userId="d1a17bad-7d78-46c8-a444-af273634b9b5" providerId="ADAL" clId="{F634C112-0F14-4773-9360-2F17F7ED9232}" dt="2023-04-14T19:45:21.954" v="942" actId="14100"/>
        <pc:sldMkLst>
          <pc:docMk/>
          <pc:sldMk cId="812583999" sldId="389"/>
        </pc:sldMkLst>
        <pc:spChg chg="add del mod">
          <ac:chgData name="Emma Pacchiana" userId="d1a17bad-7d78-46c8-a444-af273634b9b5" providerId="ADAL" clId="{F634C112-0F14-4773-9360-2F17F7ED9232}" dt="2023-04-14T19:45:07.658" v="926" actId="478"/>
          <ac:spMkLst>
            <pc:docMk/>
            <pc:sldMk cId="812583999" sldId="389"/>
            <ac:spMk id="5" creationId="{D0AC7346-C829-CA96-2FCA-72007B52645D}"/>
          </ac:spMkLst>
        </pc:spChg>
        <pc:picChg chg="add mod modCrop">
          <ac:chgData name="Emma Pacchiana" userId="d1a17bad-7d78-46c8-a444-af273634b9b5" providerId="ADAL" clId="{F634C112-0F14-4773-9360-2F17F7ED9232}" dt="2023-04-14T19:45:21.954" v="942" actId="14100"/>
          <ac:picMkLst>
            <pc:docMk/>
            <pc:sldMk cId="812583999" sldId="389"/>
            <ac:picMk id="7" creationId="{1685475F-AD49-76F0-E82B-B97A066A12F7}"/>
          </ac:picMkLst>
        </pc:picChg>
        <pc:picChg chg="del mod">
          <ac:chgData name="Emma Pacchiana" userId="d1a17bad-7d78-46c8-a444-af273634b9b5" providerId="ADAL" clId="{F634C112-0F14-4773-9360-2F17F7ED9232}" dt="2023-04-14T19:44:27.683" v="902" actId="478"/>
          <ac:picMkLst>
            <pc:docMk/>
            <pc:sldMk cId="812583999" sldId="389"/>
            <ac:picMk id="8" creationId="{D57E2D5E-2595-798A-9654-D6BB826254E4}"/>
          </ac:picMkLst>
        </pc:picChg>
        <pc:extLst>
          <p:ext xmlns:p="http://schemas.openxmlformats.org/presentationml/2006/main" uri="{D6D511B9-2390-475A-947B-AFAB55BFBCF1}">
            <pc226:cmChg xmlns:pc226="http://schemas.microsoft.com/office/powerpoint/2022/06/main/command" chg="add">
              <pc226:chgData name="Emma Pacchiana" userId="d1a17bad-7d78-46c8-a444-af273634b9b5" providerId="ADAL" clId="{F634C112-0F14-4773-9360-2F17F7ED9232}" dt="2023-04-14T13:20:48.595" v="622"/>
              <pc2:cmMkLst xmlns:pc2="http://schemas.microsoft.com/office/powerpoint/2019/9/main/command">
                <pc:docMk/>
                <pc:sldMk cId="812583999" sldId="389"/>
                <pc2:cmMk id="{76AEAD62-5C92-4CD2-9F4F-1D26A2EB9491}"/>
              </pc2:cmMkLst>
              <pc226:cmRplyChg chg="add">
                <pc226:chgData name="Emma Pacchiana" userId="d1a17bad-7d78-46c8-a444-af273634b9b5" providerId="ADAL" clId="{F634C112-0F14-4773-9360-2F17F7ED9232}" dt="2023-04-14T13:20:48.595" v="622"/>
                <pc2:cmRplyMkLst xmlns:pc2="http://schemas.microsoft.com/office/powerpoint/2019/9/main/command">
                  <pc:docMk/>
                  <pc:sldMk cId="812583999" sldId="389"/>
                  <pc2:cmMk id="{76AEAD62-5C92-4CD2-9F4F-1D26A2EB9491}"/>
                  <pc2:cmRplyMk id="{0980E366-C413-46C0-BAE2-DED336ECD297}"/>
                </pc2:cmRplyMkLst>
              </pc226:cmRplyChg>
            </pc226:cmChg>
          </p:ext>
        </pc:extLst>
      </pc:sldChg>
      <pc:sldChg chg="addSp delSp modSp mod addCm modNotesTx">
        <pc:chgData name="Emma Pacchiana" userId="d1a17bad-7d78-46c8-a444-af273634b9b5" providerId="ADAL" clId="{F634C112-0F14-4773-9360-2F17F7ED9232}" dt="2023-04-14T19:49:27.093" v="950" actId="14100"/>
        <pc:sldMkLst>
          <pc:docMk/>
          <pc:sldMk cId="222926513" sldId="390"/>
        </pc:sldMkLst>
        <pc:spChg chg="add del mod">
          <ac:chgData name="Emma Pacchiana" userId="d1a17bad-7d78-46c8-a444-af273634b9b5" providerId="ADAL" clId="{F634C112-0F14-4773-9360-2F17F7ED9232}" dt="2023-04-14T19:49:20.782" v="948" actId="478"/>
          <ac:spMkLst>
            <pc:docMk/>
            <pc:sldMk cId="222926513" sldId="390"/>
            <ac:spMk id="5" creationId="{B97F2E96-BE9A-12ED-97BB-244F1049242F}"/>
          </ac:spMkLst>
        </pc:spChg>
        <pc:picChg chg="del">
          <ac:chgData name="Emma Pacchiana" userId="d1a17bad-7d78-46c8-a444-af273634b9b5" providerId="ADAL" clId="{F634C112-0F14-4773-9360-2F17F7ED9232}" dt="2023-04-14T19:49:10.104" v="943" actId="478"/>
          <ac:picMkLst>
            <pc:docMk/>
            <pc:sldMk cId="222926513" sldId="390"/>
            <ac:picMk id="8" creationId="{A3EC7FB5-6480-FE9B-B92C-52ED3706A7B7}"/>
          </ac:picMkLst>
        </pc:picChg>
        <pc:picChg chg="add mod">
          <ac:chgData name="Emma Pacchiana" userId="d1a17bad-7d78-46c8-a444-af273634b9b5" providerId="ADAL" clId="{F634C112-0F14-4773-9360-2F17F7ED9232}" dt="2023-04-14T19:49:27.093" v="950" actId="14100"/>
          <ac:picMkLst>
            <pc:docMk/>
            <pc:sldMk cId="222926513" sldId="390"/>
            <ac:picMk id="1026" creationId="{F19C7B80-C0BD-F6E8-5506-C3A307610360}"/>
          </ac:picMkLst>
        </pc:picChg>
        <pc:extLst>
          <p:ext xmlns:p="http://schemas.openxmlformats.org/presentationml/2006/main" uri="{D6D511B9-2390-475A-947B-AFAB55BFBCF1}">
            <pc226:cmChg xmlns:pc226="http://schemas.microsoft.com/office/powerpoint/2022/06/main/command" chg="add">
              <pc226:chgData name="Emma Pacchiana" userId="d1a17bad-7d78-46c8-a444-af273634b9b5" providerId="ADAL" clId="{F634C112-0F14-4773-9360-2F17F7ED9232}" dt="2023-04-14T13:23:33.732" v="624"/>
              <pc2:cmMkLst xmlns:pc2="http://schemas.microsoft.com/office/powerpoint/2019/9/main/command">
                <pc:docMk/>
                <pc:sldMk cId="222926513" sldId="390"/>
                <pc2:cmMk id="{09CDCFA0-0DC1-40CD-B796-A064A88A2363}"/>
              </pc2:cmMkLst>
            </pc226:cmChg>
          </p:ext>
        </pc:extLst>
      </pc:sldChg>
      <pc:sldChg chg="modSp mod modNotesTx">
        <pc:chgData name="Emma Pacchiana" userId="d1a17bad-7d78-46c8-a444-af273634b9b5" providerId="ADAL" clId="{F634C112-0F14-4773-9360-2F17F7ED9232}" dt="2023-04-14T13:25:40.171" v="655" actId="20577"/>
        <pc:sldMkLst>
          <pc:docMk/>
          <pc:sldMk cId="872999437" sldId="391"/>
        </pc:sldMkLst>
        <pc:spChg chg="mod">
          <ac:chgData name="Emma Pacchiana" userId="d1a17bad-7d78-46c8-a444-af273634b9b5" providerId="ADAL" clId="{F634C112-0F14-4773-9360-2F17F7ED9232}" dt="2023-04-14T13:25:13.229" v="646" actId="20577"/>
          <ac:spMkLst>
            <pc:docMk/>
            <pc:sldMk cId="872999437" sldId="391"/>
            <ac:spMk id="3" creationId="{A52B98E3-3F23-C4E0-7ABC-07532F184725}"/>
          </ac:spMkLst>
        </pc:spChg>
      </pc:sldChg>
      <pc:sldChg chg="modSp mod modNotesTx">
        <pc:chgData name="Emma Pacchiana" userId="d1a17bad-7d78-46c8-a444-af273634b9b5" providerId="ADAL" clId="{F634C112-0F14-4773-9360-2F17F7ED9232}" dt="2023-04-14T13:27:24.679" v="694" actId="20577"/>
        <pc:sldMkLst>
          <pc:docMk/>
          <pc:sldMk cId="2599976093" sldId="392"/>
        </pc:sldMkLst>
        <pc:graphicFrameChg chg="modGraphic">
          <ac:chgData name="Emma Pacchiana" userId="d1a17bad-7d78-46c8-a444-af273634b9b5" providerId="ADAL" clId="{F634C112-0F14-4773-9360-2F17F7ED9232}" dt="2023-04-14T13:27:12.847" v="688" actId="20577"/>
          <ac:graphicFrameMkLst>
            <pc:docMk/>
            <pc:sldMk cId="2599976093" sldId="392"/>
            <ac:graphicFrameMk id="5" creationId="{5765A7B7-8D9D-57F5-3538-7E66BA06D2A2}"/>
          </ac:graphicFrameMkLst>
        </pc:graphicFrameChg>
      </pc:sldChg>
      <pc:sldChg chg="modSp mod modNotesTx">
        <pc:chgData name="Emma Pacchiana" userId="d1a17bad-7d78-46c8-a444-af273634b9b5" providerId="ADAL" clId="{F634C112-0F14-4773-9360-2F17F7ED9232}" dt="2023-04-14T13:31:14.304" v="816" actId="20577"/>
        <pc:sldMkLst>
          <pc:docMk/>
          <pc:sldMk cId="4024583655" sldId="394"/>
        </pc:sldMkLst>
        <pc:spChg chg="mod">
          <ac:chgData name="Emma Pacchiana" userId="d1a17bad-7d78-46c8-a444-af273634b9b5" providerId="ADAL" clId="{F634C112-0F14-4773-9360-2F17F7ED9232}" dt="2023-04-14T13:29:28.911" v="805" actId="20577"/>
          <ac:spMkLst>
            <pc:docMk/>
            <pc:sldMk cId="4024583655" sldId="394"/>
            <ac:spMk id="2" creationId="{5273F0DD-9F00-D56B-75E7-8C425841B2BD}"/>
          </ac:spMkLst>
        </pc:spChg>
      </pc:sldChg>
      <pc:sldChg chg="modNotesTx">
        <pc:chgData name="Emma Pacchiana" userId="d1a17bad-7d78-46c8-a444-af273634b9b5" providerId="ADAL" clId="{F634C112-0F14-4773-9360-2F17F7ED9232}" dt="2023-04-14T13:33:34.947" v="900" actId="20577"/>
        <pc:sldMkLst>
          <pc:docMk/>
          <pc:sldMk cId="3380109594" sldId="395"/>
        </pc:sldMkLst>
      </pc:sldChg>
      <pc:sldChg chg="addCm modNotesTx">
        <pc:chgData name="Emma Pacchiana" userId="d1a17bad-7d78-46c8-a444-af273634b9b5" providerId="ADAL" clId="{F634C112-0F14-4773-9360-2F17F7ED9232}" dt="2023-04-14T13:30:16.780" v="806"/>
        <pc:sldMkLst>
          <pc:docMk/>
          <pc:sldMk cId="4172116125" sldId="396"/>
        </pc:sldMkLst>
        <pc:extLst>
          <p:ext xmlns:p="http://schemas.openxmlformats.org/presentationml/2006/main" uri="{D6D511B9-2390-475A-947B-AFAB55BFBCF1}">
            <pc226:cmChg xmlns:pc226="http://schemas.microsoft.com/office/powerpoint/2022/06/main/command" chg="add">
              <pc226:chgData name="Emma Pacchiana" userId="d1a17bad-7d78-46c8-a444-af273634b9b5" providerId="ADAL" clId="{F634C112-0F14-4773-9360-2F17F7ED9232}" dt="2023-04-14T13:30:16.780" v="806"/>
              <pc2:cmMkLst xmlns:pc2="http://schemas.microsoft.com/office/powerpoint/2019/9/main/command">
                <pc:docMk/>
                <pc:sldMk cId="4172116125" sldId="396"/>
                <pc2:cmMk id="{81F1067E-6318-4038-953E-D369A6FD0EF7}"/>
              </pc2:cmMkLst>
            </pc226:cmChg>
          </p:ext>
        </pc:extLst>
      </pc:sldChg>
    </pc:docChg>
  </pc:docChgLst>
  <pc:docChgLst>
    <pc:chgData name="Sue Perez" userId="0f83e0b9-ae41-4baa-9b31-05f038448952" providerId="ADAL" clId="{5D73C163-54D8-493E-969F-5B2DD6F81DC2}"/>
    <pc:docChg chg="custSel modSld">
      <pc:chgData name="Sue Perez" userId="0f83e0b9-ae41-4baa-9b31-05f038448952" providerId="ADAL" clId="{5D73C163-54D8-493E-969F-5B2DD6F81DC2}" dt="2023-04-18T20:06:56.865" v="469" actId="20577"/>
      <pc:docMkLst>
        <pc:docMk/>
      </pc:docMkLst>
      <pc:sldChg chg="modNotesTx">
        <pc:chgData name="Sue Perez" userId="0f83e0b9-ae41-4baa-9b31-05f038448952" providerId="ADAL" clId="{5D73C163-54D8-493E-969F-5B2DD6F81DC2}" dt="2023-04-18T19:59:51.421" v="437" actId="2711"/>
        <pc:sldMkLst>
          <pc:docMk/>
          <pc:sldMk cId="2064668922" sldId="283"/>
        </pc:sldMkLst>
      </pc:sldChg>
      <pc:sldChg chg="modNotesTx">
        <pc:chgData name="Sue Perez" userId="0f83e0b9-ae41-4baa-9b31-05f038448952" providerId="ADAL" clId="{5D73C163-54D8-493E-969F-5B2DD6F81DC2}" dt="2023-04-18T19:51:40.692" v="8" actId="2711"/>
        <pc:sldMkLst>
          <pc:docMk/>
          <pc:sldMk cId="3713993564" sldId="329"/>
        </pc:sldMkLst>
      </pc:sldChg>
      <pc:sldChg chg="modNotesTx">
        <pc:chgData name="Sue Perez" userId="0f83e0b9-ae41-4baa-9b31-05f038448952" providerId="ADAL" clId="{5D73C163-54D8-493E-969F-5B2DD6F81DC2}" dt="2023-04-18T19:51:52.243" v="9" actId="2711"/>
        <pc:sldMkLst>
          <pc:docMk/>
          <pc:sldMk cId="3563258656" sldId="332"/>
        </pc:sldMkLst>
      </pc:sldChg>
      <pc:sldChg chg="modNotesTx">
        <pc:chgData name="Sue Perez" userId="0f83e0b9-ae41-4baa-9b31-05f038448952" providerId="ADAL" clId="{5D73C163-54D8-493E-969F-5B2DD6F81DC2}" dt="2023-04-18T20:05:55.545" v="447" actId="20577"/>
        <pc:sldMkLst>
          <pc:docMk/>
          <pc:sldMk cId="3628265758" sldId="333"/>
        </pc:sldMkLst>
      </pc:sldChg>
      <pc:sldChg chg="modNotesTx">
        <pc:chgData name="Sue Perez" userId="0f83e0b9-ae41-4baa-9b31-05f038448952" providerId="ADAL" clId="{5D73C163-54D8-493E-969F-5B2DD6F81DC2}" dt="2023-04-18T20:00:35.582" v="442" actId="2711"/>
        <pc:sldMkLst>
          <pc:docMk/>
          <pc:sldMk cId="435177423" sldId="336"/>
        </pc:sldMkLst>
      </pc:sldChg>
      <pc:sldChg chg="modNotesTx">
        <pc:chgData name="Sue Perez" userId="0f83e0b9-ae41-4baa-9b31-05f038448952" providerId="ADAL" clId="{5D73C163-54D8-493E-969F-5B2DD6F81DC2}" dt="2023-04-18T19:49:31.198" v="0" actId="2711"/>
        <pc:sldMkLst>
          <pc:docMk/>
          <pc:sldMk cId="3904830912" sldId="337"/>
        </pc:sldMkLst>
      </pc:sldChg>
      <pc:sldChg chg="modNotesTx">
        <pc:chgData name="Sue Perez" userId="0f83e0b9-ae41-4baa-9b31-05f038448952" providerId="ADAL" clId="{5D73C163-54D8-493E-969F-5B2DD6F81DC2}" dt="2023-04-18T19:49:52.239" v="1" actId="2711"/>
        <pc:sldMkLst>
          <pc:docMk/>
          <pc:sldMk cId="392043156" sldId="338"/>
        </pc:sldMkLst>
      </pc:sldChg>
      <pc:sldChg chg="modNotesTx">
        <pc:chgData name="Sue Perez" userId="0f83e0b9-ae41-4baa-9b31-05f038448952" providerId="ADAL" clId="{5D73C163-54D8-493E-969F-5B2DD6F81DC2}" dt="2023-04-18T19:50:24.564" v="4" actId="2711"/>
        <pc:sldMkLst>
          <pc:docMk/>
          <pc:sldMk cId="1801236195" sldId="342"/>
        </pc:sldMkLst>
      </pc:sldChg>
      <pc:sldChg chg="modNotesTx">
        <pc:chgData name="Sue Perez" userId="0f83e0b9-ae41-4baa-9b31-05f038448952" providerId="ADAL" clId="{5D73C163-54D8-493E-969F-5B2DD6F81DC2}" dt="2023-04-18T19:50:32.909" v="5" actId="2711"/>
        <pc:sldMkLst>
          <pc:docMk/>
          <pc:sldMk cId="4166391500" sldId="346"/>
        </pc:sldMkLst>
      </pc:sldChg>
      <pc:sldChg chg="modNotesTx">
        <pc:chgData name="Sue Perez" userId="0f83e0b9-ae41-4baa-9b31-05f038448952" providerId="ADAL" clId="{5D73C163-54D8-493E-969F-5B2DD6F81DC2}" dt="2023-04-18T19:50:03.620" v="2" actId="2711"/>
        <pc:sldMkLst>
          <pc:docMk/>
          <pc:sldMk cId="3492853880" sldId="377"/>
        </pc:sldMkLst>
      </pc:sldChg>
      <pc:sldChg chg="modNotesTx">
        <pc:chgData name="Sue Perez" userId="0f83e0b9-ae41-4baa-9b31-05f038448952" providerId="ADAL" clId="{5D73C163-54D8-493E-969F-5B2DD6F81DC2}" dt="2023-04-18T19:50:14.686" v="3" actId="2711"/>
        <pc:sldMkLst>
          <pc:docMk/>
          <pc:sldMk cId="1275278218" sldId="378"/>
        </pc:sldMkLst>
      </pc:sldChg>
      <pc:sldChg chg="modNotesTx">
        <pc:chgData name="Sue Perez" userId="0f83e0b9-ae41-4baa-9b31-05f038448952" providerId="ADAL" clId="{5D73C163-54D8-493E-969F-5B2DD6F81DC2}" dt="2023-04-18T19:51:10.388" v="6" actId="2711"/>
        <pc:sldMkLst>
          <pc:docMk/>
          <pc:sldMk cId="3511709773" sldId="384"/>
        </pc:sldMkLst>
      </pc:sldChg>
      <pc:sldChg chg="modNotesTx">
        <pc:chgData name="Sue Perez" userId="0f83e0b9-ae41-4baa-9b31-05f038448952" providerId="ADAL" clId="{5D73C163-54D8-493E-969F-5B2DD6F81DC2}" dt="2023-04-18T19:51:29.003" v="7" actId="2711"/>
        <pc:sldMkLst>
          <pc:docMk/>
          <pc:sldMk cId="2660756503" sldId="386"/>
        </pc:sldMkLst>
      </pc:sldChg>
      <pc:sldChg chg="modNotesTx">
        <pc:chgData name="Sue Perez" userId="0f83e0b9-ae41-4baa-9b31-05f038448952" providerId="ADAL" clId="{5D73C163-54D8-493E-969F-5B2DD6F81DC2}" dt="2023-04-18T19:58:07.741" v="432" actId="20577"/>
        <pc:sldMkLst>
          <pc:docMk/>
          <pc:sldMk cId="3507359074" sldId="388"/>
        </pc:sldMkLst>
      </pc:sldChg>
      <pc:sldChg chg="modNotesTx">
        <pc:chgData name="Sue Perez" userId="0f83e0b9-ae41-4baa-9b31-05f038448952" providerId="ADAL" clId="{5D73C163-54D8-493E-969F-5B2DD6F81DC2}" dt="2023-04-18T19:59:22.604" v="434" actId="2711"/>
        <pc:sldMkLst>
          <pc:docMk/>
          <pc:sldMk cId="812583999" sldId="389"/>
        </pc:sldMkLst>
      </pc:sldChg>
      <pc:sldChg chg="modNotesTx">
        <pc:chgData name="Sue Perez" userId="0f83e0b9-ae41-4baa-9b31-05f038448952" providerId="ADAL" clId="{5D73C163-54D8-493E-969F-5B2DD6F81DC2}" dt="2023-04-18T19:59:32.325" v="435" actId="2711"/>
        <pc:sldMkLst>
          <pc:docMk/>
          <pc:sldMk cId="222926513" sldId="390"/>
        </pc:sldMkLst>
      </pc:sldChg>
      <pc:sldChg chg="modNotesTx">
        <pc:chgData name="Sue Perez" userId="0f83e0b9-ae41-4baa-9b31-05f038448952" providerId="ADAL" clId="{5D73C163-54D8-493E-969F-5B2DD6F81DC2}" dt="2023-04-18T19:59:42.540" v="436" actId="2711"/>
        <pc:sldMkLst>
          <pc:docMk/>
          <pc:sldMk cId="872999437" sldId="391"/>
        </pc:sldMkLst>
      </pc:sldChg>
      <pc:sldChg chg="modNotesTx">
        <pc:chgData name="Sue Perez" userId="0f83e0b9-ae41-4baa-9b31-05f038448952" providerId="ADAL" clId="{5D73C163-54D8-493E-969F-5B2DD6F81DC2}" dt="2023-04-18T20:00:04.062" v="438" actId="2711"/>
        <pc:sldMkLst>
          <pc:docMk/>
          <pc:sldMk cId="2599976093" sldId="392"/>
        </pc:sldMkLst>
      </pc:sldChg>
      <pc:sldChg chg="modNotesTx">
        <pc:chgData name="Sue Perez" userId="0f83e0b9-ae41-4baa-9b31-05f038448952" providerId="ADAL" clId="{5D73C163-54D8-493E-969F-5B2DD6F81DC2}" dt="2023-04-18T20:00:26.989" v="441" actId="255"/>
        <pc:sldMkLst>
          <pc:docMk/>
          <pc:sldMk cId="4024583655" sldId="394"/>
        </pc:sldMkLst>
      </pc:sldChg>
      <pc:sldChg chg="modNotesTx">
        <pc:chgData name="Sue Perez" userId="0f83e0b9-ae41-4baa-9b31-05f038448952" providerId="ADAL" clId="{5D73C163-54D8-493E-969F-5B2DD6F81DC2}" dt="2023-04-18T20:06:56.865" v="469" actId="20577"/>
        <pc:sldMkLst>
          <pc:docMk/>
          <pc:sldMk cId="3380109594" sldId="395"/>
        </pc:sldMkLst>
      </pc:sldChg>
      <pc:sldChg chg="modNotesTx">
        <pc:chgData name="Sue Perez" userId="0f83e0b9-ae41-4baa-9b31-05f038448952" providerId="ADAL" clId="{5D73C163-54D8-493E-969F-5B2DD6F81DC2}" dt="2023-04-18T20:00:13.736" v="439" actId="2711"/>
        <pc:sldMkLst>
          <pc:docMk/>
          <pc:sldMk cId="4172116125" sldId="396"/>
        </pc:sldMkLst>
      </pc:sldChg>
    </pc:docChg>
  </pc:docChgLst>
  <pc:docChgLst>
    <pc:chgData name="Sarah Cummings" userId="acb4d8a4-1307-4003-a61e-8d7f6c973b0f" providerId="ADAL" clId="{490076FE-64AD-4EA3-8570-DE5D067F02EB}"/>
    <pc:docChg chg="modSld">
      <pc:chgData name="Sarah Cummings" userId="acb4d8a4-1307-4003-a61e-8d7f6c973b0f" providerId="ADAL" clId="{490076FE-64AD-4EA3-8570-DE5D067F02EB}" dt="2023-04-14T20:01:30.532" v="15"/>
      <pc:docMkLst>
        <pc:docMk/>
      </pc:docMkLst>
      <pc:sldChg chg="delCm modCm">
        <pc:chgData name="Sarah Cummings" userId="acb4d8a4-1307-4003-a61e-8d7f6c973b0f" providerId="ADAL" clId="{490076FE-64AD-4EA3-8570-DE5D067F02EB}" dt="2023-04-14T20:01:30.532" v="15"/>
        <pc:sldMkLst>
          <pc:docMk/>
          <pc:sldMk cId="3904830912" sldId="337"/>
        </pc:sldMkLst>
        <pc:extLst>
          <p:ext xmlns:p="http://schemas.openxmlformats.org/presentationml/2006/main" uri="{D6D511B9-2390-475A-947B-AFAB55BFBCF1}">
            <pc226:cmChg xmlns:pc226="http://schemas.microsoft.com/office/powerpoint/2022/06/main/command" chg="del">
              <pc226:chgData name="Sarah Cummings" userId="acb4d8a4-1307-4003-a61e-8d7f6c973b0f" providerId="ADAL" clId="{490076FE-64AD-4EA3-8570-DE5D067F02EB}" dt="2023-04-14T20:01:30.532" v="15"/>
              <pc2:cmMkLst xmlns:pc2="http://schemas.microsoft.com/office/powerpoint/2019/9/main/command">
                <pc:docMk/>
                <pc:sldMk cId="3904830912" sldId="337"/>
                <pc2:cmMk id="{9433175A-D906-407A-8D60-DBEC0B33B8D5}"/>
              </pc2:cmMkLst>
              <pc226:cmRplyChg chg="add">
                <pc226:chgData name="Sarah Cummings" userId="acb4d8a4-1307-4003-a61e-8d7f6c973b0f" providerId="ADAL" clId="{490076FE-64AD-4EA3-8570-DE5D067F02EB}" dt="2023-04-14T19:10:11.999" v="0"/>
                <pc2:cmRplyMkLst xmlns:pc2="http://schemas.microsoft.com/office/powerpoint/2019/9/main/command">
                  <pc:docMk/>
                  <pc:sldMk cId="3904830912" sldId="337"/>
                  <pc2:cmMk id="{9433175A-D906-407A-8D60-DBEC0B33B8D5}"/>
                  <pc2:cmRplyMk id="{F88EFA16-7574-4DE0-8AF4-8BF69CCCE07C}"/>
                </pc2:cmRplyMkLst>
              </pc226:cmRplyChg>
            </pc226:cmChg>
          </p:ext>
        </pc:extLst>
      </pc:sldChg>
      <pc:sldChg chg="modSp mod delCm">
        <pc:chgData name="Sarah Cummings" userId="acb4d8a4-1307-4003-a61e-8d7f6c973b0f" providerId="ADAL" clId="{490076FE-64AD-4EA3-8570-DE5D067F02EB}" dt="2023-04-14T20:01:13.360" v="12"/>
        <pc:sldMkLst>
          <pc:docMk/>
          <pc:sldMk cId="812583999" sldId="389"/>
        </pc:sldMkLst>
        <pc:picChg chg="mod">
          <ac:chgData name="Sarah Cummings" userId="acb4d8a4-1307-4003-a61e-8d7f6c973b0f" providerId="ADAL" clId="{490076FE-64AD-4EA3-8570-DE5D067F02EB}" dt="2023-04-14T20:00:37.680" v="11" actId="14100"/>
          <ac:picMkLst>
            <pc:docMk/>
            <pc:sldMk cId="812583999" sldId="389"/>
            <ac:picMk id="7" creationId="{1685475F-AD49-76F0-E82B-B97A066A12F7}"/>
          </ac:picMkLst>
        </pc:picChg>
        <pc:extLst>
          <p:ext xmlns:p="http://schemas.openxmlformats.org/presentationml/2006/main" uri="{D6D511B9-2390-475A-947B-AFAB55BFBCF1}">
            <pc226:cmChg xmlns:pc226="http://schemas.microsoft.com/office/powerpoint/2022/06/main/command" chg="del">
              <pc226:chgData name="Sarah Cummings" userId="acb4d8a4-1307-4003-a61e-8d7f6c973b0f" providerId="ADAL" clId="{490076FE-64AD-4EA3-8570-DE5D067F02EB}" dt="2023-04-14T20:01:13.360" v="12"/>
              <pc2:cmMkLst xmlns:pc2="http://schemas.microsoft.com/office/powerpoint/2019/9/main/command">
                <pc:docMk/>
                <pc:sldMk cId="812583999" sldId="389"/>
                <pc2:cmMk id="{76AEAD62-5C92-4CD2-9F4F-1D26A2EB9491}"/>
              </pc2:cmMkLst>
            </pc226:cmChg>
          </p:ext>
        </pc:extLst>
      </pc:sldChg>
      <pc:sldChg chg="modSp delCm">
        <pc:chgData name="Sarah Cummings" userId="acb4d8a4-1307-4003-a61e-8d7f6c973b0f" providerId="ADAL" clId="{490076FE-64AD-4EA3-8570-DE5D067F02EB}" dt="2023-04-14T20:01:21.899" v="13"/>
        <pc:sldMkLst>
          <pc:docMk/>
          <pc:sldMk cId="222926513" sldId="390"/>
        </pc:sldMkLst>
        <pc:picChg chg="mod">
          <ac:chgData name="Sarah Cummings" userId="acb4d8a4-1307-4003-a61e-8d7f6c973b0f" providerId="ADAL" clId="{490076FE-64AD-4EA3-8570-DE5D067F02EB}" dt="2023-04-14T20:00:13.072" v="8" actId="14100"/>
          <ac:picMkLst>
            <pc:docMk/>
            <pc:sldMk cId="222926513" sldId="390"/>
            <ac:picMk id="1026" creationId="{F19C7B80-C0BD-F6E8-5506-C3A307610360}"/>
          </ac:picMkLst>
        </pc:picChg>
        <pc:extLst>
          <p:ext xmlns:p="http://schemas.openxmlformats.org/presentationml/2006/main" uri="{D6D511B9-2390-475A-947B-AFAB55BFBCF1}">
            <pc226:cmChg xmlns:pc226="http://schemas.microsoft.com/office/powerpoint/2022/06/main/command" chg="del">
              <pc226:chgData name="Sarah Cummings" userId="acb4d8a4-1307-4003-a61e-8d7f6c973b0f" providerId="ADAL" clId="{490076FE-64AD-4EA3-8570-DE5D067F02EB}" dt="2023-04-14T20:01:21.899" v="13"/>
              <pc2:cmMkLst xmlns:pc2="http://schemas.microsoft.com/office/powerpoint/2019/9/main/command">
                <pc:docMk/>
                <pc:sldMk cId="222926513" sldId="390"/>
                <pc2:cmMk id="{09CDCFA0-0DC1-40CD-B796-A064A88A2363}"/>
              </pc2:cmMkLst>
            </pc226:cmChg>
          </p:ext>
        </pc:extLst>
      </pc:sldChg>
      <pc:sldChg chg="delCm modCm">
        <pc:chgData name="Sarah Cummings" userId="acb4d8a4-1307-4003-a61e-8d7f6c973b0f" providerId="ADAL" clId="{490076FE-64AD-4EA3-8570-DE5D067F02EB}" dt="2023-04-14T20:01:26.603" v="14"/>
        <pc:sldMkLst>
          <pc:docMk/>
          <pc:sldMk cId="4172116125" sldId="396"/>
        </pc:sldMkLst>
        <pc:extLst>
          <p:ext xmlns:p="http://schemas.openxmlformats.org/presentationml/2006/main" uri="{D6D511B9-2390-475A-947B-AFAB55BFBCF1}">
            <pc226:cmChg xmlns:pc226="http://schemas.microsoft.com/office/powerpoint/2022/06/main/command" chg="del">
              <pc226:chgData name="Sarah Cummings" userId="acb4d8a4-1307-4003-a61e-8d7f6c973b0f" providerId="ADAL" clId="{490076FE-64AD-4EA3-8570-DE5D067F02EB}" dt="2023-04-14T20:01:26.603" v="14"/>
              <pc2:cmMkLst xmlns:pc2="http://schemas.microsoft.com/office/powerpoint/2019/9/main/command">
                <pc:docMk/>
                <pc:sldMk cId="4172116125" sldId="396"/>
                <pc2:cmMk id="{81F1067E-6318-4038-953E-D369A6FD0EF7}"/>
              </pc2:cmMkLst>
              <pc226:cmRplyChg chg="add">
                <pc226:chgData name="Sarah Cummings" userId="acb4d8a4-1307-4003-a61e-8d7f6c973b0f" providerId="ADAL" clId="{490076FE-64AD-4EA3-8570-DE5D067F02EB}" dt="2023-04-14T19:10:26.086" v="1"/>
                <pc2:cmRplyMkLst xmlns:pc2="http://schemas.microsoft.com/office/powerpoint/2019/9/main/command">
                  <pc:docMk/>
                  <pc:sldMk cId="4172116125" sldId="396"/>
                  <pc2:cmMk id="{81F1067E-6318-4038-953E-D369A6FD0EF7}"/>
                  <pc2:cmRplyMk id="{8901C855-A1F4-447A-9324-22937FC80E3E}"/>
                </pc2:cmRplyMkLst>
              </pc226:cmRplyChg>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6435145287491535E-2"/>
          <c:y val="0.13225632685651884"/>
          <c:w val="0.89155935507031447"/>
          <c:h val="0.70105107573440262"/>
        </c:manualLayout>
      </c:layout>
      <c:bar3DChart>
        <c:barDir val="col"/>
        <c:grouping val="clustered"/>
        <c:varyColors val="0"/>
        <c:ser>
          <c:idx val="0"/>
          <c:order val="0"/>
          <c:tx>
            <c:strRef>
              <c:f>Sheet1!$B$1</c:f>
              <c:strCache>
                <c:ptCount val="1"/>
                <c:pt idx="0">
                  <c:v>International Structures</c:v>
                </c:pt>
              </c:strCache>
            </c:strRef>
          </c:tx>
          <c:spPr>
            <a:solidFill>
              <a:schemeClr val="accent1"/>
            </a:solidFill>
            <a:ln>
              <a:noFill/>
            </a:ln>
            <a:effectLst/>
            <a:sp3d/>
          </c:spPr>
          <c:invertIfNegative val="0"/>
          <c:cat>
            <c:strRef>
              <c:f>Sheet1!$A$2:$A$4</c:f>
              <c:strCache>
                <c:ptCount val="3"/>
                <c:pt idx="0">
                  <c:v>Yes (73%)</c:v>
                </c:pt>
                <c:pt idx="1">
                  <c:v>No (7%)</c:v>
                </c:pt>
                <c:pt idx="2">
                  <c:v>Maybe (20%)</c:v>
                </c:pt>
              </c:strCache>
            </c:strRef>
          </c:cat>
          <c:val>
            <c:numRef>
              <c:f>Sheet1!$B$2:$B$4</c:f>
              <c:numCache>
                <c:formatCode>General</c:formatCode>
                <c:ptCount val="3"/>
                <c:pt idx="0">
                  <c:v>0.73</c:v>
                </c:pt>
                <c:pt idx="1">
                  <c:v>7.0000000000000007E-2</c:v>
                </c:pt>
                <c:pt idx="2">
                  <c:v>0.2</c:v>
                </c:pt>
              </c:numCache>
            </c:numRef>
          </c:val>
          <c:extLst>
            <c:ext xmlns:c16="http://schemas.microsoft.com/office/drawing/2014/chart" uri="{C3380CC4-5D6E-409C-BE32-E72D297353CC}">
              <c16:uniqueId val="{00000000-1FD2-4E06-B287-42AD81BA514D}"/>
            </c:ext>
          </c:extLst>
        </c:ser>
        <c:dLbls>
          <c:showLegendKey val="0"/>
          <c:showVal val="0"/>
          <c:showCatName val="0"/>
          <c:showSerName val="0"/>
          <c:showPercent val="0"/>
          <c:showBubbleSize val="0"/>
        </c:dLbls>
        <c:gapWidth val="150"/>
        <c:shape val="box"/>
        <c:axId val="180714352"/>
        <c:axId val="179139072"/>
        <c:axId val="0"/>
      </c:bar3DChart>
      <c:catAx>
        <c:axId val="1807143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139072"/>
        <c:crosses val="autoZero"/>
        <c:auto val="1"/>
        <c:lblAlgn val="ctr"/>
        <c:lblOffset val="100"/>
        <c:noMultiLvlLbl val="0"/>
      </c:catAx>
      <c:valAx>
        <c:axId val="17913907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714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International Structures</c:v>
                </c:pt>
              </c:strCache>
            </c:strRef>
          </c:tx>
          <c:spPr>
            <a:solidFill>
              <a:schemeClr val="accent1"/>
            </a:solidFill>
            <a:ln>
              <a:noFill/>
            </a:ln>
            <a:effectLst/>
            <a:sp3d/>
          </c:spPr>
          <c:invertIfNegative val="0"/>
          <c:cat>
            <c:strRef>
              <c:f>Sheet1!$A$2:$A$4</c:f>
              <c:strCache>
                <c:ptCount val="3"/>
                <c:pt idx="0">
                  <c:v>Yes (64%)</c:v>
                </c:pt>
                <c:pt idx="1">
                  <c:v>No (18%)</c:v>
                </c:pt>
                <c:pt idx="2">
                  <c:v>Maybe (18%)</c:v>
                </c:pt>
              </c:strCache>
            </c:strRef>
          </c:cat>
          <c:val>
            <c:numRef>
              <c:f>Sheet1!$B$2:$B$4</c:f>
              <c:numCache>
                <c:formatCode>General</c:formatCode>
                <c:ptCount val="3"/>
                <c:pt idx="0">
                  <c:v>0.64</c:v>
                </c:pt>
                <c:pt idx="1">
                  <c:v>0.17</c:v>
                </c:pt>
                <c:pt idx="2">
                  <c:v>0.17</c:v>
                </c:pt>
              </c:numCache>
            </c:numRef>
          </c:val>
          <c:extLst>
            <c:ext xmlns:c16="http://schemas.microsoft.com/office/drawing/2014/chart" uri="{C3380CC4-5D6E-409C-BE32-E72D297353CC}">
              <c16:uniqueId val="{00000000-8447-4FE8-B77A-64D7B1FA378C}"/>
            </c:ext>
          </c:extLst>
        </c:ser>
        <c:dLbls>
          <c:showLegendKey val="0"/>
          <c:showVal val="0"/>
          <c:showCatName val="0"/>
          <c:showSerName val="0"/>
          <c:showPercent val="0"/>
          <c:showBubbleSize val="0"/>
        </c:dLbls>
        <c:gapWidth val="150"/>
        <c:shape val="box"/>
        <c:axId val="680257376"/>
        <c:axId val="191455280"/>
        <c:axId val="0"/>
      </c:bar3DChart>
      <c:catAx>
        <c:axId val="6802573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455280"/>
        <c:crosses val="autoZero"/>
        <c:auto val="1"/>
        <c:lblAlgn val="ctr"/>
        <c:lblOffset val="100"/>
        <c:noMultiLvlLbl val="0"/>
      </c:catAx>
      <c:valAx>
        <c:axId val="1914552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0257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45EE4C-F767-4E74-9129-4D60D783835D}"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8A3C837A-F365-4D6B-8EB6-2D70900D346B}">
      <dgm:prSet/>
      <dgm:spPr>
        <a:solidFill>
          <a:schemeClr val="accent1"/>
        </a:solidFill>
        <a:ln>
          <a:noFill/>
        </a:ln>
        <a:effectLst>
          <a:glow rad="635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90500" h="190500" prst="coolSlant"/>
          <a:bevelB w="190500" h="190500" prst="coolSlant"/>
        </a:sp3d>
      </dgm:spPr>
      <dgm:t>
        <a:bodyPr/>
        <a:lstStyle/>
        <a:p>
          <a:r>
            <a:rPr lang="en-US" b="1" i="0"/>
            <a:t>Scope</a:t>
          </a:r>
          <a:r>
            <a:rPr lang="en-US" b="0" i="0"/>
            <a:t> – Evaluate the implications of and gain agreement on a cohesive approach for expanding online Alateen meetings (not including Alateen events availability</a:t>
          </a:r>
          <a:r>
            <a:rPr lang="en-US" b="0" i="0">
              <a:latin typeface="Trebuchet MS" panose="020B0603020202020204"/>
            </a:rPr>
            <a:t>)</a:t>
          </a:r>
          <a:r>
            <a:rPr lang="en-US" b="0" i="0"/>
            <a:t> through the </a:t>
          </a:r>
          <a:r>
            <a:rPr lang="en-US" b="0" i="1"/>
            <a:t>Al-Anon Family Groups Mobile App</a:t>
          </a:r>
          <a:r>
            <a:rPr lang="en-US" b="0" i="0"/>
            <a:t> and potentially other platforms. </a:t>
          </a:r>
          <a:endParaRPr lang="en-US"/>
        </a:p>
      </dgm:t>
    </dgm:pt>
    <dgm:pt modelId="{A647491D-46E6-4820-94E8-D22BC98CB10D}" type="parTrans" cxnId="{198E65F8-21F2-46E9-A741-571F6A7189A1}">
      <dgm:prSet/>
      <dgm:spPr/>
      <dgm:t>
        <a:bodyPr/>
        <a:lstStyle/>
        <a:p>
          <a:endParaRPr lang="en-US"/>
        </a:p>
      </dgm:t>
    </dgm:pt>
    <dgm:pt modelId="{AF8A9A30-A210-4166-A9FF-B02D8E699CEA}" type="sibTrans" cxnId="{198E65F8-21F2-46E9-A741-571F6A7189A1}">
      <dgm:prSet/>
      <dgm:spPr/>
      <dgm:t>
        <a:bodyPr/>
        <a:lstStyle/>
        <a:p>
          <a:endParaRPr lang="en-US"/>
        </a:p>
      </dgm:t>
    </dgm:pt>
    <dgm:pt modelId="{1C360294-3385-4119-BA48-5FDCC9EEA576}">
      <dgm:prSet/>
      <dgm:spPr>
        <a:solidFill>
          <a:schemeClr val="accent1"/>
        </a:solidFill>
        <a:ln>
          <a:noFill/>
        </a:ln>
        <a:effectLst>
          <a:glow rad="635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90500" h="190500" prst="coolSlant"/>
          <a:bevelB w="190500" h="190500" prst="coolSlant"/>
        </a:sp3d>
      </dgm:spPr>
      <dgm:t>
        <a:bodyPr/>
        <a:lstStyle/>
        <a:p>
          <a:r>
            <a:rPr lang="en-US" b="1" i="0"/>
            <a:t>Anticipated Outcome </a:t>
          </a:r>
          <a:r>
            <a:rPr lang="en-US" b="0" i="0"/>
            <a:t>– Make online platform(s) available for all Alateen members who wish to participate while ensuring the safety of Alateen and AMIAS members.  </a:t>
          </a:r>
          <a:endParaRPr lang="en-US"/>
        </a:p>
      </dgm:t>
    </dgm:pt>
    <dgm:pt modelId="{6868E762-C960-4094-B462-AC0E8D882723}" type="parTrans" cxnId="{418B474E-BA69-4E76-94DE-2B877FC616BB}">
      <dgm:prSet/>
      <dgm:spPr/>
      <dgm:t>
        <a:bodyPr/>
        <a:lstStyle/>
        <a:p>
          <a:endParaRPr lang="en-US"/>
        </a:p>
      </dgm:t>
    </dgm:pt>
    <dgm:pt modelId="{4FF7755B-D097-4508-AEAC-BD14750CBE2B}" type="sibTrans" cxnId="{418B474E-BA69-4E76-94DE-2B877FC616BB}">
      <dgm:prSet/>
      <dgm:spPr/>
      <dgm:t>
        <a:bodyPr/>
        <a:lstStyle/>
        <a:p>
          <a:endParaRPr lang="en-US"/>
        </a:p>
      </dgm:t>
    </dgm:pt>
    <dgm:pt modelId="{F8517ABF-6BD1-4F25-ADC3-BA91576CD61D}" type="pres">
      <dgm:prSet presAssocID="{E945EE4C-F767-4E74-9129-4D60D783835D}" presName="linear" presStyleCnt="0">
        <dgm:presLayoutVars>
          <dgm:animLvl val="lvl"/>
          <dgm:resizeHandles val="exact"/>
        </dgm:presLayoutVars>
      </dgm:prSet>
      <dgm:spPr/>
    </dgm:pt>
    <dgm:pt modelId="{CBB5D1CA-D9A8-4FEC-AA45-73A03C213562}" type="pres">
      <dgm:prSet presAssocID="{8A3C837A-F365-4D6B-8EB6-2D70900D346B}" presName="parentText" presStyleLbl="node1" presStyleIdx="0" presStyleCnt="2" custLinFactY="-7697" custLinFactNeighborX="0" custLinFactNeighborY="-100000">
        <dgm:presLayoutVars>
          <dgm:chMax val="0"/>
          <dgm:bulletEnabled val="1"/>
        </dgm:presLayoutVars>
      </dgm:prSet>
      <dgm:spPr/>
    </dgm:pt>
    <dgm:pt modelId="{D0DC3A9B-05D8-4FA6-8F7B-1BDDC81A8792}" type="pres">
      <dgm:prSet presAssocID="{AF8A9A30-A210-4166-A9FF-B02D8E699CEA}" presName="spacer" presStyleCnt="0"/>
      <dgm:spPr/>
    </dgm:pt>
    <dgm:pt modelId="{547412ED-A4B3-4B10-A08D-514A0E0BAA69}" type="pres">
      <dgm:prSet presAssocID="{1C360294-3385-4119-BA48-5FDCC9EEA576}" presName="parentText" presStyleLbl="node1" presStyleIdx="1" presStyleCnt="2" custLinFactY="5081" custLinFactNeighborY="100000">
        <dgm:presLayoutVars>
          <dgm:chMax val="0"/>
          <dgm:bulletEnabled val="1"/>
        </dgm:presLayoutVars>
      </dgm:prSet>
      <dgm:spPr/>
    </dgm:pt>
  </dgm:ptLst>
  <dgm:cxnLst>
    <dgm:cxn modelId="{A533DF15-76CB-4225-96C7-F866E8263360}" type="presOf" srcId="{E945EE4C-F767-4E74-9129-4D60D783835D}" destId="{F8517ABF-6BD1-4F25-ADC3-BA91576CD61D}" srcOrd="0" destOrd="0" presId="urn:microsoft.com/office/officeart/2005/8/layout/vList2"/>
    <dgm:cxn modelId="{4A67A469-A1E7-4A1C-A4CE-BA89A6D02566}" type="presOf" srcId="{1C360294-3385-4119-BA48-5FDCC9EEA576}" destId="{547412ED-A4B3-4B10-A08D-514A0E0BAA69}" srcOrd="0" destOrd="0" presId="urn:microsoft.com/office/officeart/2005/8/layout/vList2"/>
    <dgm:cxn modelId="{418B474E-BA69-4E76-94DE-2B877FC616BB}" srcId="{E945EE4C-F767-4E74-9129-4D60D783835D}" destId="{1C360294-3385-4119-BA48-5FDCC9EEA576}" srcOrd="1" destOrd="0" parTransId="{6868E762-C960-4094-B462-AC0E8D882723}" sibTransId="{4FF7755B-D097-4508-AEAC-BD14750CBE2B}"/>
    <dgm:cxn modelId="{6C17E886-E4FE-4590-8E6B-58D5ADF4AEA0}" type="presOf" srcId="{8A3C837A-F365-4D6B-8EB6-2D70900D346B}" destId="{CBB5D1CA-D9A8-4FEC-AA45-73A03C213562}" srcOrd="0" destOrd="0" presId="urn:microsoft.com/office/officeart/2005/8/layout/vList2"/>
    <dgm:cxn modelId="{198E65F8-21F2-46E9-A741-571F6A7189A1}" srcId="{E945EE4C-F767-4E74-9129-4D60D783835D}" destId="{8A3C837A-F365-4D6B-8EB6-2D70900D346B}" srcOrd="0" destOrd="0" parTransId="{A647491D-46E6-4820-94E8-D22BC98CB10D}" sibTransId="{AF8A9A30-A210-4166-A9FF-B02D8E699CEA}"/>
    <dgm:cxn modelId="{7E96CCF4-7201-43DE-8BB1-48C9FDC1ECB4}" type="presParOf" srcId="{F8517ABF-6BD1-4F25-ADC3-BA91576CD61D}" destId="{CBB5D1CA-D9A8-4FEC-AA45-73A03C213562}" srcOrd="0" destOrd="0" presId="urn:microsoft.com/office/officeart/2005/8/layout/vList2"/>
    <dgm:cxn modelId="{07458B0D-24EA-423F-AE30-C9BB72B3CE37}" type="presParOf" srcId="{F8517ABF-6BD1-4F25-ADC3-BA91576CD61D}" destId="{D0DC3A9B-05D8-4FA6-8F7B-1BDDC81A8792}" srcOrd="1" destOrd="0" presId="urn:microsoft.com/office/officeart/2005/8/layout/vList2"/>
    <dgm:cxn modelId="{AAA05FEA-03D2-40CD-8D5C-E0C1B32469D1}" type="presParOf" srcId="{F8517ABF-6BD1-4F25-ADC3-BA91576CD61D}" destId="{547412ED-A4B3-4B10-A08D-514A0E0BAA6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CD7188-C9D9-4165-9CB7-497E4ADD8DD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833533D-8E00-4713-B1F9-7BF2588747C8}">
      <dgm:prSet/>
      <dgm:spPr/>
      <dgm:t>
        <a:bodyPr/>
        <a:lstStyle/>
        <a:p>
          <a:pPr>
            <a:lnSpc>
              <a:spcPct val="100000"/>
            </a:lnSpc>
          </a:pPr>
          <a:r>
            <a:rPr lang="en-US" b="0" i="0"/>
            <a:t>Teen pre-interview</a:t>
          </a:r>
          <a:endParaRPr lang="en-US"/>
        </a:p>
      </dgm:t>
    </dgm:pt>
    <dgm:pt modelId="{2CAC0154-9FC0-442C-ADB0-4568F2182C52}" type="parTrans" cxnId="{EADC2B04-0838-4DC5-A249-ABEB222D96D9}">
      <dgm:prSet/>
      <dgm:spPr/>
      <dgm:t>
        <a:bodyPr/>
        <a:lstStyle/>
        <a:p>
          <a:endParaRPr lang="en-US"/>
        </a:p>
      </dgm:t>
    </dgm:pt>
    <dgm:pt modelId="{2EAD77B9-C4B4-49C7-88CF-5E4E99CE0C3A}" type="sibTrans" cxnId="{EADC2B04-0838-4DC5-A249-ABEB222D96D9}">
      <dgm:prSet/>
      <dgm:spPr/>
      <dgm:t>
        <a:bodyPr/>
        <a:lstStyle/>
        <a:p>
          <a:endParaRPr lang="en-US"/>
        </a:p>
      </dgm:t>
    </dgm:pt>
    <dgm:pt modelId="{A6BD7B84-A585-4E11-BB69-4D394388FCD3}">
      <dgm:prSet/>
      <dgm:spPr/>
      <dgm:t>
        <a:bodyPr/>
        <a:lstStyle/>
        <a:p>
          <a:pPr>
            <a:lnSpc>
              <a:spcPct val="100000"/>
            </a:lnSpc>
          </a:pPr>
          <a:r>
            <a:rPr lang="en-US" b="0" i="0"/>
            <a:t>Proof of age, photo ID, email, and emergency contact information collection  </a:t>
          </a:r>
          <a:endParaRPr lang="en-US"/>
        </a:p>
      </dgm:t>
    </dgm:pt>
    <dgm:pt modelId="{5BA48F88-E5D0-4345-96D9-7062F1306FA8}" type="parTrans" cxnId="{DFA903C6-6174-4CCC-A448-01E6EA416E55}">
      <dgm:prSet/>
      <dgm:spPr/>
      <dgm:t>
        <a:bodyPr/>
        <a:lstStyle/>
        <a:p>
          <a:endParaRPr lang="en-US"/>
        </a:p>
      </dgm:t>
    </dgm:pt>
    <dgm:pt modelId="{953D530A-6F99-4A28-ACA5-A180465684A0}" type="sibTrans" cxnId="{DFA903C6-6174-4CCC-A448-01E6EA416E55}">
      <dgm:prSet/>
      <dgm:spPr/>
      <dgm:t>
        <a:bodyPr/>
        <a:lstStyle/>
        <a:p>
          <a:endParaRPr lang="en-US"/>
        </a:p>
      </dgm:t>
    </dgm:pt>
    <dgm:pt modelId="{90513ECD-03F0-49D3-B1F3-9B13A0F2F6F0}">
      <dgm:prSet/>
      <dgm:spPr/>
      <dgm:t>
        <a:bodyPr/>
        <a:lstStyle/>
        <a:p>
          <a:pPr>
            <a:lnSpc>
              <a:spcPct val="100000"/>
            </a:lnSpc>
          </a:pPr>
          <a:r>
            <a:rPr lang="en-US" b="0" i="0"/>
            <a:t>Verified attendee list maintenance </a:t>
          </a:r>
          <a:endParaRPr lang="en-US"/>
        </a:p>
      </dgm:t>
    </dgm:pt>
    <dgm:pt modelId="{B4D802AD-4432-43F0-9057-C54D253F0CE6}" type="parTrans" cxnId="{81D62C2E-8B4B-4237-BFC7-A4D8E29A3487}">
      <dgm:prSet/>
      <dgm:spPr/>
      <dgm:t>
        <a:bodyPr/>
        <a:lstStyle/>
        <a:p>
          <a:endParaRPr lang="en-US"/>
        </a:p>
      </dgm:t>
    </dgm:pt>
    <dgm:pt modelId="{FD322486-0568-4658-B2B0-F4DA1AB93EF8}" type="sibTrans" cxnId="{81D62C2E-8B4B-4237-BFC7-A4D8E29A3487}">
      <dgm:prSet/>
      <dgm:spPr/>
      <dgm:t>
        <a:bodyPr/>
        <a:lstStyle/>
        <a:p>
          <a:endParaRPr lang="en-US"/>
        </a:p>
      </dgm:t>
    </dgm:pt>
    <dgm:pt modelId="{D4F76093-2FDE-46E9-8105-EB1C9F7747AC}">
      <dgm:prSet/>
      <dgm:spPr/>
      <dgm:t>
        <a:bodyPr/>
        <a:lstStyle/>
        <a:p>
          <a:pPr>
            <a:lnSpc>
              <a:spcPct val="100000"/>
            </a:lnSpc>
          </a:pPr>
          <a:r>
            <a:rPr lang="en-US" b="0" i="0"/>
            <a:t>Teen ID to list confirmation before entry </a:t>
          </a:r>
          <a:endParaRPr lang="en-US"/>
        </a:p>
      </dgm:t>
    </dgm:pt>
    <dgm:pt modelId="{566E8E02-F430-47B0-8478-37E41F17F9B5}" type="parTrans" cxnId="{9AE54530-FBBE-4B37-B342-A83FAB4EBF5F}">
      <dgm:prSet/>
      <dgm:spPr/>
      <dgm:t>
        <a:bodyPr/>
        <a:lstStyle/>
        <a:p>
          <a:endParaRPr lang="en-US"/>
        </a:p>
      </dgm:t>
    </dgm:pt>
    <dgm:pt modelId="{4537C663-05F9-4877-8E2A-870A9124219B}" type="sibTrans" cxnId="{9AE54530-FBBE-4B37-B342-A83FAB4EBF5F}">
      <dgm:prSet/>
      <dgm:spPr/>
      <dgm:t>
        <a:bodyPr/>
        <a:lstStyle/>
        <a:p>
          <a:endParaRPr lang="en-US"/>
        </a:p>
      </dgm:t>
    </dgm:pt>
    <dgm:pt modelId="{1515D3B6-8F27-40AE-8F76-9B6CF6EBFCE3}">
      <dgm:prSet/>
      <dgm:spPr/>
      <dgm:t>
        <a:bodyPr/>
        <a:lstStyle/>
        <a:p>
          <a:pPr>
            <a:lnSpc>
              <a:spcPct val="100000"/>
            </a:lnSpc>
          </a:pPr>
          <a:r>
            <a:rPr lang="en-US" b="0" i="0"/>
            <a:t>AMIAS-E pre-interview facilitation   </a:t>
          </a:r>
          <a:endParaRPr lang="en-US"/>
        </a:p>
      </dgm:t>
    </dgm:pt>
    <dgm:pt modelId="{8995E55D-7BA8-4E7B-A725-D2CE170CC12D}" type="parTrans" cxnId="{BBF462C8-D1CA-4277-BF9F-9BE2D5620232}">
      <dgm:prSet/>
      <dgm:spPr/>
      <dgm:t>
        <a:bodyPr/>
        <a:lstStyle/>
        <a:p>
          <a:endParaRPr lang="en-US"/>
        </a:p>
      </dgm:t>
    </dgm:pt>
    <dgm:pt modelId="{707F8492-0DBC-4E73-BFA9-9E9439299EB8}" type="sibTrans" cxnId="{BBF462C8-D1CA-4277-BF9F-9BE2D5620232}">
      <dgm:prSet/>
      <dgm:spPr/>
      <dgm:t>
        <a:bodyPr/>
        <a:lstStyle/>
        <a:p>
          <a:endParaRPr lang="en-US"/>
        </a:p>
      </dgm:t>
    </dgm:pt>
    <dgm:pt modelId="{B24BFD50-D1A1-4215-B899-70D6CDB3FDEA}" type="pres">
      <dgm:prSet presAssocID="{BBCD7188-C9D9-4165-9CB7-497E4ADD8DDB}" presName="root" presStyleCnt="0">
        <dgm:presLayoutVars>
          <dgm:dir/>
          <dgm:resizeHandles val="exact"/>
        </dgm:presLayoutVars>
      </dgm:prSet>
      <dgm:spPr/>
    </dgm:pt>
    <dgm:pt modelId="{AC5A2F28-C19E-41CD-81C1-509C14A17BD3}" type="pres">
      <dgm:prSet presAssocID="{5833533D-8E00-4713-B1F9-7BF2588747C8}" presName="compNode" presStyleCnt="0"/>
      <dgm:spPr/>
    </dgm:pt>
    <dgm:pt modelId="{EAEF49E6-91AC-408B-BB4B-2445D7417122}" type="pres">
      <dgm:prSet presAssocID="{5833533D-8E00-4713-B1F9-7BF2588747C8}" presName="bgRect" presStyleLbl="bgShp" presStyleIdx="0" presStyleCnt="5"/>
      <dgm:spPr/>
    </dgm:pt>
    <dgm:pt modelId="{EAF46FBC-0C3A-4818-97A3-71B64850752C}" type="pres">
      <dgm:prSet presAssocID="{5833533D-8E00-4713-B1F9-7BF2588747C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adio microphone"/>
        </a:ext>
      </dgm:extLst>
    </dgm:pt>
    <dgm:pt modelId="{EF7D0353-EEFE-4834-8C79-653472140A1C}" type="pres">
      <dgm:prSet presAssocID="{5833533D-8E00-4713-B1F9-7BF2588747C8}" presName="spaceRect" presStyleCnt="0"/>
      <dgm:spPr/>
    </dgm:pt>
    <dgm:pt modelId="{CB5E4B26-524F-48B2-B388-AF0B57C15D80}" type="pres">
      <dgm:prSet presAssocID="{5833533D-8E00-4713-B1F9-7BF2588747C8}" presName="parTx" presStyleLbl="revTx" presStyleIdx="0" presStyleCnt="5" custLinFactNeighborX="-286">
        <dgm:presLayoutVars>
          <dgm:chMax val="0"/>
          <dgm:chPref val="0"/>
        </dgm:presLayoutVars>
      </dgm:prSet>
      <dgm:spPr/>
    </dgm:pt>
    <dgm:pt modelId="{45D6A260-DC57-431A-B4C1-04DD1A863DDD}" type="pres">
      <dgm:prSet presAssocID="{2EAD77B9-C4B4-49C7-88CF-5E4E99CE0C3A}" presName="sibTrans" presStyleCnt="0"/>
      <dgm:spPr/>
    </dgm:pt>
    <dgm:pt modelId="{52B1C1D9-A3D2-4C0B-B6C4-6C516315F548}" type="pres">
      <dgm:prSet presAssocID="{1515D3B6-8F27-40AE-8F76-9B6CF6EBFCE3}" presName="compNode" presStyleCnt="0"/>
      <dgm:spPr/>
    </dgm:pt>
    <dgm:pt modelId="{DDB5D905-A307-43E8-A1C8-5713AE7FE1F7}" type="pres">
      <dgm:prSet presAssocID="{1515D3B6-8F27-40AE-8F76-9B6CF6EBFCE3}" presName="bgRect" presStyleLbl="bgShp" presStyleIdx="1" presStyleCnt="5" custLinFactNeighborX="-253"/>
      <dgm:spPr/>
    </dgm:pt>
    <dgm:pt modelId="{26E9F168-42EC-4DD2-87E2-6DCAB4441693}" type="pres">
      <dgm:prSet presAssocID="{1515D3B6-8F27-40AE-8F76-9B6CF6EBFCE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mployee Badge"/>
        </a:ext>
      </dgm:extLst>
    </dgm:pt>
    <dgm:pt modelId="{C0FFBB0D-D8C2-4092-B0D9-214CA2A38BE2}" type="pres">
      <dgm:prSet presAssocID="{1515D3B6-8F27-40AE-8F76-9B6CF6EBFCE3}" presName="spaceRect" presStyleCnt="0"/>
      <dgm:spPr/>
    </dgm:pt>
    <dgm:pt modelId="{DFEAC2CC-E773-4FEC-B780-088567AB5655}" type="pres">
      <dgm:prSet presAssocID="{1515D3B6-8F27-40AE-8F76-9B6CF6EBFCE3}" presName="parTx" presStyleLbl="revTx" presStyleIdx="1" presStyleCnt="5">
        <dgm:presLayoutVars>
          <dgm:chMax val="0"/>
          <dgm:chPref val="0"/>
        </dgm:presLayoutVars>
      </dgm:prSet>
      <dgm:spPr/>
    </dgm:pt>
    <dgm:pt modelId="{F41A236C-C95F-4EC6-A606-DA1315F282C2}" type="pres">
      <dgm:prSet presAssocID="{707F8492-0DBC-4E73-BFA9-9E9439299EB8}" presName="sibTrans" presStyleCnt="0"/>
      <dgm:spPr/>
    </dgm:pt>
    <dgm:pt modelId="{A195E854-C43B-45B5-85F1-250F8DD298BC}" type="pres">
      <dgm:prSet presAssocID="{A6BD7B84-A585-4E11-BB69-4D394388FCD3}" presName="compNode" presStyleCnt="0"/>
      <dgm:spPr/>
    </dgm:pt>
    <dgm:pt modelId="{57E53728-93E4-49A0-8D7F-139BBC51216E}" type="pres">
      <dgm:prSet presAssocID="{A6BD7B84-A585-4E11-BB69-4D394388FCD3}" presName="bgRect" presStyleLbl="bgShp" presStyleIdx="2" presStyleCnt="5"/>
      <dgm:spPr/>
    </dgm:pt>
    <dgm:pt modelId="{5B9316F3-1E4B-406E-B46D-29FBB580ACD3}" type="pres">
      <dgm:prSet presAssocID="{A6BD7B84-A585-4E11-BB69-4D394388FCD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rketing"/>
        </a:ext>
      </dgm:extLst>
    </dgm:pt>
    <dgm:pt modelId="{6F19D427-EE2D-42F4-A9DD-76CFDF247144}" type="pres">
      <dgm:prSet presAssocID="{A6BD7B84-A585-4E11-BB69-4D394388FCD3}" presName="spaceRect" presStyleCnt="0"/>
      <dgm:spPr/>
    </dgm:pt>
    <dgm:pt modelId="{E5783EC7-E71F-47A2-93CC-DF5568097374}" type="pres">
      <dgm:prSet presAssocID="{A6BD7B84-A585-4E11-BB69-4D394388FCD3}" presName="parTx" presStyleLbl="revTx" presStyleIdx="2" presStyleCnt="5">
        <dgm:presLayoutVars>
          <dgm:chMax val="0"/>
          <dgm:chPref val="0"/>
        </dgm:presLayoutVars>
      </dgm:prSet>
      <dgm:spPr/>
    </dgm:pt>
    <dgm:pt modelId="{9E4A9FC0-4DE8-4E71-9FAB-8763ACB1A739}" type="pres">
      <dgm:prSet presAssocID="{953D530A-6F99-4A28-ACA5-A180465684A0}" presName="sibTrans" presStyleCnt="0"/>
      <dgm:spPr/>
    </dgm:pt>
    <dgm:pt modelId="{3EA645F9-C271-4F80-B12B-64179C900358}" type="pres">
      <dgm:prSet presAssocID="{90513ECD-03F0-49D3-B1F3-9B13A0F2F6F0}" presName="compNode" presStyleCnt="0"/>
      <dgm:spPr/>
    </dgm:pt>
    <dgm:pt modelId="{C7D53037-3190-4B17-A6EE-3779E301F125}" type="pres">
      <dgm:prSet presAssocID="{90513ECD-03F0-49D3-B1F3-9B13A0F2F6F0}" presName="bgRect" presStyleLbl="bgShp" presStyleIdx="3" presStyleCnt="5"/>
      <dgm:spPr/>
    </dgm:pt>
    <dgm:pt modelId="{19EE346B-0EA9-45D7-B6D3-437E23B8A198}" type="pres">
      <dgm:prSet presAssocID="{90513ECD-03F0-49D3-B1F3-9B13A0F2F6F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
        </a:ext>
      </dgm:extLst>
    </dgm:pt>
    <dgm:pt modelId="{46CB0558-7D39-443D-A78B-0E73380D3216}" type="pres">
      <dgm:prSet presAssocID="{90513ECD-03F0-49D3-B1F3-9B13A0F2F6F0}" presName="spaceRect" presStyleCnt="0"/>
      <dgm:spPr/>
    </dgm:pt>
    <dgm:pt modelId="{26D50593-692E-406F-A6B2-ADE0368B914D}" type="pres">
      <dgm:prSet presAssocID="{90513ECD-03F0-49D3-B1F3-9B13A0F2F6F0}" presName="parTx" presStyleLbl="revTx" presStyleIdx="3" presStyleCnt="5">
        <dgm:presLayoutVars>
          <dgm:chMax val="0"/>
          <dgm:chPref val="0"/>
        </dgm:presLayoutVars>
      </dgm:prSet>
      <dgm:spPr/>
    </dgm:pt>
    <dgm:pt modelId="{23B8AB65-C425-46EF-B59E-AFA45BCC3CE6}" type="pres">
      <dgm:prSet presAssocID="{FD322486-0568-4658-B2B0-F4DA1AB93EF8}" presName="sibTrans" presStyleCnt="0"/>
      <dgm:spPr/>
    </dgm:pt>
    <dgm:pt modelId="{30BEE35B-B5B6-48C9-A8FA-BBC3556D2E54}" type="pres">
      <dgm:prSet presAssocID="{D4F76093-2FDE-46E9-8105-EB1C9F7747AC}" presName="compNode" presStyleCnt="0"/>
      <dgm:spPr/>
    </dgm:pt>
    <dgm:pt modelId="{E3089C84-E47C-48A0-B17A-FF70665722B2}" type="pres">
      <dgm:prSet presAssocID="{D4F76093-2FDE-46E9-8105-EB1C9F7747AC}" presName="bgRect" presStyleLbl="bgShp" presStyleIdx="4" presStyleCnt="5"/>
      <dgm:spPr/>
    </dgm:pt>
    <dgm:pt modelId="{4F010C7B-83A5-432C-A07E-788C6CBBAD15}" type="pres">
      <dgm:prSet presAssocID="{D4F76093-2FDE-46E9-8105-EB1C9F7747A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lassroom"/>
        </a:ext>
      </dgm:extLst>
    </dgm:pt>
    <dgm:pt modelId="{50AE49C4-1F01-46D7-A5AC-2A8FF7B50DC6}" type="pres">
      <dgm:prSet presAssocID="{D4F76093-2FDE-46E9-8105-EB1C9F7747AC}" presName="spaceRect" presStyleCnt="0"/>
      <dgm:spPr/>
    </dgm:pt>
    <dgm:pt modelId="{89809E75-FA31-410C-98D9-EB00BD8170EB}" type="pres">
      <dgm:prSet presAssocID="{D4F76093-2FDE-46E9-8105-EB1C9F7747AC}" presName="parTx" presStyleLbl="revTx" presStyleIdx="4" presStyleCnt="5">
        <dgm:presLayoutVars>
          <dgm:chMax val="0"/>
          <dgm:chPref val="0"/>
        </dgm:presLayoutVars>
      </dgm:prSet>
      <dgm:spPr/>
    </dgm:pt>
  </dgm:ptLst>
  <dgm:cxnLst>
    <dgm:cxn modelId="{EADC2B04-0838-4DC5-A249-ABEB222D96D9}" srcId="{BBCD7188-C9D9-4165-9CB7-497E4ADD8DDB}" destId="{5833533D-8E00-4713-B1F9-7BF2588747C8}" srcOrd="0" destOrd="0" parTransId="{2CAC0154-9FC0-442C-ADB0-4568F2182C52}" sibTransId="{2EAD77B9-C4B4-49C7-88CF-5E4E99CE0C3A}"/>
    <dgm:cxn modelId="{F8DA9121-22F4-4525-8305-771949496C39}" type="presOf" srcId="{A6BD7B84-A585-4E11-BB69-4D394388FCD3}" destId="{E5783EC7-E71F-47A2-93CC-DF5568097374}" srcOrd="0" destOrd="0" presId="urn:microsoft.com/office/officeart/2018/2/layout/IconVerticalSolidList"/>
    <dgm:cxn modelId="{81D62C2E-8B4B-4237-BFC7-A4D8E29A3487}" srcId="{BBCD7188-C9D9-4165-9CB7-497E4ADD8DDB}" destId="{90513ECD-03F0-49D3-B1F3-9B13A0F2F6F0}" srcOrd="3" destOrd="0" parTransId="{B4D802AD-4432-43F0-9057-C54D253F0CE6}" sibTransId="{FD322486-0568-4658-B2B0-F4DA1AB93EF8}"/>
    <dgm:cxn modelId="{9AE54530-FBBE-4B37-B342-A83FAB4EBF5F}" srcId="{BBCD7188-C9D9-4165-9CB7-497E4ADD8DDB}" destId="{D4F76093-2FDE-46E9-8105-EB1C9F7747AC}" srcOrd="4" destOrd="0" parTransId="{566E8E02-F430-47B0-8478-37E41F17F9B5}" sibTransId="{4537C663-05F9-4877-8E2A-870A9124219B}"/>
    <dgm:cxn modelId="{8BC59936-C9D2-40AD-BFE8-48A3A19ED9BE}" type="presOf" srcId="{5833533D-8E00-4713-B1F9-7BF2588747C8}" destId="{CB5E4B26-524F-48B2-B388-AF0B57C15D80}" srcOrd="0" destOrd="0" presId="urn:microsoft.com/office/officeart/2018/2/layout/IconVerticalSolidList"/>
    <dgm:cxn modelId="{690B4B43-8343-4843-BB77-68C43770E882}" type="presOf" srcId="{1515D3B6-8F27-40AE-8F76-9B6CF6EBFCE3}" destId="{DFEAC2CC-E773-4FEC-B780-088567AB5655}" srcOrd="0" destOrd="0" presId="urn:microsoft.com/office/officeart/2018/2/layout/IconVerticalSolidList"/>
    <dgm:cxn modelId="{CADAFE75-7633-46A2-8282-565D42B597BC}" type="presOf" srcId="{BBCD7188-C9D9-4165-9CB7-497E4ADD8DDB}" destId="{B24BFD50-D1A1-4215-B899-70D6CDB3FDEA}" srcOrd="0" destOrd="0" presId="urn:microsoft.com/office/officeart/2018/2/layout/IconVerticalSolidList"/>
    <dgm:cxn modelId="{FF734181-60DA-4C73-A91A-610F77B4CC18}" type="presOf" srcId="{D4F76093-2FDE-46E9-8105-EB1C9F7747AC}" destId="{89809E75-FA31-410C-98D9-EB00BD8170EB}" srcOrd="0" destOrd="0" presId="urn:microsoft.com/office/officeart/2018/2/layout/IconVerticalSolidList"/>
    <dgm:cxn modelId="{DFA903C6-6174-4CCC-A448-01E6EA416E55}" srcId="{BBCD7188-C9D9-4165-9CB7-497E4ADD8DDB}" destId="{A6BD7B84-A585-4E11-BB69-4D394388FCD3}" srcOrd="2" destOrd="0" parTransId="{5BA48F88-E5D0-4345-96D9-7062F1306FA8}" sibTransId="{953D530A-6F99-4A28-ACA5-A180465684A0}"/>
    <dgm:cxn modelId="{BBF462C8-D1CA-4277-BF9F-9BE2D5620232}" srcId="{BBCD7188-C9D9-4165-9CB7-497E4ADD8DDB}" destId="{1515D3B6-8F27-40AE-8F76-9B6CF6EBFCE3}" srcOrd="1" destOrd="0" parTransId="{8995E55D-7BA8-4E7B-A725-D2CE170CC12D}" sibTransId="{707F8492-0DBC-4E73-BFA9-9E9439299EB8}"/>
    <dgm:cxn modelId="{D7AE4DD8-62BB-4054-8040-EEB94F4FC147}" type="presOf" srcId="{90513ECD-03F0-49D3-B1F3-9B13A0F2F6F0}" destId="{26D50593-692E-406F-A6B2-ADE0368B914D}" srcOrd="0" destOrd="0" presId="urn:microsoft.com/office/officeart/2018/2/layout/IconVerticalSolidList"/>
    <dgm:cxn modelId="{BE572C11-C29B-4A7E-BA2D-73ACE1605B4A}" type="presParOf" srcId="{B24BFD50-D1A1-4215-B899-70D6CDB3FDEA}" destId="{AC5A2F28-C19E-41CD-81C1-509C14A17BD3}" srcOrd="0" destOrd="0" presId="urn:microsoft.com/office/officeart/2018/2/layout/IconVerticalSolidList"/>
    <dgm:cxn modelId="{D565CCBC-0A3B-4EC5-8A75-6D63EC1EC572}" type="presParOf" srcId="{AC5A2F28-C19E-41CD-81C1-509C14A17BD3}" destId="{EAEF49E6-91AC-408B-BB4B-2445D7417122}" srcOrd="0" destOrd="0" presId="urn:microsoft.com/office/officeart/2018/2/layout/IconVerticalSolidList"/>
    <dgm:cxn modelId="{B710B4DB-1CEF-4747-87C3-72FF52C0E8BB}" type="presParOf" srcId="{AC5A2F28-C19E-41CD-81C1-509C14A17BD3}" destId="{EAF46FBC-0C3A-4818-97A3-71B64850752C}" srcOrd="1" destOrd="0" presId="urn:microsoft.com/office/officeart/2018/2/layout/IconVerticalSolidList"/>
    <dgm:cxn modelId="{A0AA0BAB-6CA8-4398-99D1-68B63B14013D}" type="presParOf" srcId="{AC5A2F28-C19E-41CD-81C1-509C14A17BD3}" destId="{EF7D0353-EEFE-4834-8C79-653472140A1C}" srcOrd="2" destOrd="0" presId="urn:microsoft.com/office/officeart/2018/2/layout/IconVerticalSolidList"/>
    <dgm:cxn modelId="{E7103C8D-BDD7-4B4B-81F1-1AAD6B9DB175}" type="presParOf" srcId="{AC5A2F28-C19E-41CD-81C1-509C14A17BD3}" destId="{CB5E4B26-524F-48B2-B388-AF0B57C15D80}" srcOrd="3" destOrd="0" presId="urn:microsoft.com/office/officeart/2018/2/layout/IconVerticalSolidList"/>
    <dgm:cxn modelId="{BCF92E59-2E98-47AD-8F25-006FA13E17A3}" type="presParOf" srcId="{B24BFD50-D1A1-4215-B899-70D6CDB3FDEA}" destId="{45D6A260-DC57-431A-B4C1-04DD1A863DDD}" srcOrd="1" destOrd="0" presId="urn:microsoft.com/office/officeart/2018/2/layout/IconVerticalSolidList"/>
    <dgm:cxn modelId="{91F897CE-8CFA-499B-83E4-8993FA8429F7}" type="presParOf" srcId="{B24BFD50-D1A1-4215-B899-70D6CDB3FDEA}" destId="{52B1C1D9-A3D2-4C0B-B6C4-6C516315F548}" srcOrd="2" destOrd="0" presId="urn:microsoft.com/office/officeart/2018/2/layout/IconVerticalSolidList"/>
    <dgm:cxn modelId="{E8E718EB-EDF8-4DFB-8CF7-970B8011B01E}" type="presParOf" srcId="{52B1C1D9-A3D2-4C0B-B6C4-6C516315F548}" destId="{DDB5D905-A307-43E8-A1C8-5713AE7FE1F7}" srcOrd="0" destOrd="0" presId="urn:microsoft.com/office/officeart/2018/2/layout/IconVerticalSolidList"/>
    <dgm:cxn modelId="{50A95C4C-7DC9-45D2-BDBF-DC40EE1744B4}" type="presParOf" srcId="{52B1C1D9-A3D2-4C0B-B6C4-6C516315F548}" destId="{26E9F168-42EC-4DD2-87E2-6DCAB4441693}" srcOrd="1" destOrd="0" presId="urn:microsoft.com/office/officeart/2018/2/layout/IconVerticalSolidList"/>
    <dgm:cxn modelId="{FC1379FC-21D7-48F1-84EE-A7A9D79A55E7}" type="presParOf" srcId="{52B1C1D9-A3D2-4C0B-B6C4-6C516315F548}" destId="{C0FFBB0D-D8C2-4092-B0D9-214CA2A38BE2}" srcOrd="2" destOrd="0" presId="urn:microsoft.com/office/officeart/2018/2/layout/IconVerticalSolidList"/>
    <dgm:cxn modelId="{5F8829F9-C1ED-4F72-8932-AF8A7664CF73}" type="presParOf" srcId="{52B1C1D9-A3D2-4C0B-B6C4-6C516315F548}" destId="{DFEAC2CC-E773-4FEC-B780-088567AB5655}" srcOrd="3" destOrd="0" presId="urn:microsoft.com/office/officeart/2018/2/layout/IconVerticalSolidList"/>
    <dgm:cxn modelId="{14B994B6-E739-43F3-94C7-6E505C9F8DA1}" type="presParOf" srcId="{B24BFD50-D1A1-4215-B899-70D6CDB3FDEA}" destId="{F41A236C-C95F-4EC6-A606-DA1315F282C2}" srcOrd="3" destOrd="0" presId="urn:microsoft.com/office/officeart/2018/2/layout/IconVerticalSolidList"/>
    <dgm:cxn modelId="{422F5D8C-9A21-432C-9791-7FBDF0C0DE8B}" type="presParOf" srcId="{B24BFD50-D1A1-4215-B899-70D6CDB3FDEA}" destId="{A195E854-C43B-45B5-85F1-250F8DD298BC}" srcOrd="4" destOrd="0" presId="urn:microsoft.com/office/officeart/2018/2/layout/IconVerticalSolidList"/>
    <dgm:cxn modelId="{D503B179-354B-473D-828A-FAD9E5E1F505}" type="presParOf" srcId="{A195E854-C43B-45B5-85F1-250F8DD298BC}" destId="{57E53728-93E4-49A0-8D7F-139BBC51216E}" srcOrd="0" destOrd="0" presId="urn:microsoft.com/office/officeart/2018/2/layout/IconVerticalSolidList"/>
    <dgm:cxn modelId="{0E35C671-4821-4BB0-A688-E9A7C7EB6272}" type="presParOf" srcId="{A195E854-C43B-45B5-85F1-250F8DD298BC}" destId="{5B9316F3-1E4B-406E-B46D-29FBB580ACD3}" srcOrd="1" destOrd="0" presId="urn:microsoft.com/office/officeart/2018/2/layout/IconVerticalSolidList"/>
    <dgm:cxn modelId="{FBD4A698-DA48-4EEB-A092-F3E4F86E2E76}" type="presParOf" srcId="{A195E854-C43B-45B5-85F1-250F8DD298BC}" destId="{6F19D427-EE2D-42F4-A9DD-76CFDF247144}" srcOrd="2" destOrd="0" presId="urn:microsoft.com/office/officeart/2018/2/layout/IconVerticalSolidList"/>
    <dgm:cxn modelId="{E106DC31-1FB1-4900-860C-75A72E906295}" type="presParOf" srcId="{A195E854-C43B-45B5-85F1-250F8DD298BC}" destId="{E5783EC7-E71F-47A2-93CC-DF5568097374}" srcOrd="3" destOrd="0" presId="urn:microsoft.com/office/officeart/2018/2/layout/IconVerticalSolidList"/>
    <dgm:cxn modelId="{32EF411A-88A9-4B62-A371-C719FAD5C562}" type="presParOf" srcId="{B24BFD50-D1A1-4215-B899-70D6CDB3FDEA}" destId="{9E4A9FC0-4DE8-4E71-9FAB-8763ACB1A739}" srcOrd="5" destOrd="0" presId="urn:microsoft.com/office/officeart/2018/2/layout/IconVerticalSolidList"/>
    <dgm:cxn modelId="{9A3B3DA2-2DFF-49EF-BF8E-701FBF6FC6ED}" type="presParOf" srcId="{B24BFD50-D1A1-4215-B899-70D6CDB3FDEA}" destId="{3EA645F9-C271-4F80-B12B-64179C900358}" srcOrd="6" destOrd="0" presId="urn:microsoft.com/office/officeart/2018/2/layout/IconVerticalSolidList"/>
    <dgm:cxn modelId="{D51FCD58-3902-4D2A-8009-9495E2B267C7}" type="presParOf" srcId="{3EA645F9-C271-4F80-B12B-64179C900358}" destId="{C7D53037-3190-4B17-A6EE-3779E301F125}" srcOrd="0" destOrd="0" presId="urn:microsoft.com/office/officeart/2018/2/layout/IconVerticalSolidList"/>
    <dgm:cxn modelId="{F69B2572-F06A-4604-91A0-9BE41F1D69A3}" type="presParOf" srcId="{3EA645F9-C271-4F80-B12B-64179C900358}" destId="{19EE346B-0EA9-45D7-B6D3-437E23B8A198}" srcOrd="1" destOrd="0" presId="urn:microsoft.com/office/officeart/2018/2/layout/IconVerticalSolidList"/>
    <dgm:cxn modelId="{0A61A20B-B3C9-4583-A848-5DA7D24386C3}" type="presParOf" srcId="{3EA645F9-C271-4F80-B12B-64179C900358}" destId="{46CB0558-7D39-443D-A78B-0E73380D3216}" srcOrd="2" destOrd="0" presId="urn:microsoft.com/office/officeart/2018/2/layout/IconVerticalSolidList"/>
    <dgm:cxn modelId="{F12A97F8-C278-4052-A841-6075AAE499D3}" type="presParOf" srcId="{3EA645F9-C271-4F80-B12B-64179C900358}" destId="{26D50593-692E-406F-A6B2-ADE0368B914D}" srcOrd="3" destOrd="0" presId="urn:microsoft.com/office/officeart/2018/2/layout/IconVerticalSolidList"/>
    <dgm:cxn modelId="{7A9E1A8E-F0BD-4ECB-A73F-9DE113AB6629}" type="presParOf" srcId="{B24BFD50-D1A1-4215-B899-70D6CDB3FDEA}" destId="{23B8AB65-C425-46EF-B59E-AFA45BCC3CE6}" srcOrd="7" destOrd="0" presId="urn:microsoft.com/office/officeart/2018/2/layout/IconVerticalSolidList"/>
    <dgm:cxn modelId="{D760A69C-8CFF-42FC-A057-B64611EE30D7}" type="presParOf" srcId="{B24BFD50-D1A1-4215-B899-70D6CDB3FDEA}" destId="{30BEE35B-B5B6-48C9-A8FA-BBC3556D2E54}" srcOrd="8" destOrd="0" presId="urn:microsoft.com/office/officeart/2018/2/layout/IconVerticalSolidList"/>
    <dgm:cxn modelId="{3157EE7F-7525-4270-9CE2-A433A156DF72}" type="presParOf" srcId="{30BEE35B-B5B6-48C9-A8FA-BBC3556D2E54}" destId="{E3089C84-E47C-48A0-B17A-FF70665722B2}" srcOrd="0" destOrd="0" presId="urn:microsoft.com/office/officeart/2018/2/layout/IconVerticalSolidList"/>
    <dgm:cxn modelId="{992BA5FC-E922-4583-9939-D9BC5E216148}" type="presParOf" srcId="{30BEE35B-B5B6-48C9-A8FA-BBC3556D2E54}" destId="{4F010C7B-83A5-432C-A07E-788C6CBBAD15}" srcOrd="1" destOrd="0" presId="urn:microsoft.com/office/officeart/2018/2/layout/IconVerticalSolidList"/>
    <dgm:cxn modelId="{B592E013-36CF-4D51-A7D9-61D8AEAE10BA}" type="presParOf" srcId="{30BEE35B-B5B6-48C9-A8FA-BBC3556D2E54}" destId="{50AE49C4-1F01-46D7-A5AC-2A8FF7B50DC6}" srcOrd="2" destOrd="0" presId="urn:microsoft.com/office/officeart/2018/2/layout/IconVerticalSolidList"/>
    <dgm:cxn modelId="{026A1277-6934-4C6F-B427-AD3FFBC906F2}" type="presParOf" srcId="{30BEE35B-B5B6-48C9-A8FA-BBC3556D2E54}" destId="{89809E75-FA31-410C-98D9-EB00BD8170E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6DC907-D406-4605-856B-60917DF82C8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CAA52B0-FB0C-47F4-B2C7-24DD37840CF5}">
      <dgm:prSet/>
      <dgm:spPr/>
      <dgm:t>
        <a:bodyPr/>
        <a:lstStyle/>
        <a:p>
          <a:r>
            <a:rPr lang="en-US" b="0" i="0"/>
            <a:t>Meeting links are not be published on public-facing websites.  </a:t>
          </a:r>
          <a:endParaRPr lang="en-US"/>
        </a:p>
      </dgm:t>
    </dgm:pt>
    <dgm:pt modelId="{6C34FD78-6F0E-4F7A-9290-54F2B36513AA}" type="parTrans" cxnId="{B7854F3C-5B9C-47DA-BFEE-12B4C43A16D4}">
      <dgm:prSet/>
      <dgm:spPr/>
      <dgm:t>
        <a:bodyPr/>
        <a:lstStyle/>
        <a:p>
          <a:endParaRPr lang="en-US"/>
        </a:p>
      </dgm:t>
    </dgm:pt>
    <dgm:pt modelId="{DB1CA053-86AC-41C1-BCC5-1920BBAE7F13}" type="sibTrans" cxnId="{B7854F3C-5B9C-47DA-BFEE-12B4C43A16D4}">
      <dgm:prSet/>
      <dgm:spPr/>
      <dgm:t>
        <a:bodyPr/>
        <a:lstStyle/>
        <a:p>
          <a:endParaRPr lang="en-US"/>
        </a:p>
      </dgm:t>
    </dgm:pt>
    <dgm:pt modelId="{401DE6D8-9F76-4D74-A6CA-D894EDBEF6B3}">
      <dgm:prSet/>
      <dgm:spPr/>
      <dgm:t>
        <a:bodyPr/>
        <a:lstStyle/>
        <a:p>
          <a:r>
            <a:rPr lang="en-US" b="0" i="0"/>
            <a:t>Only group name, meeting day, time, and group email may be displayed.  </a:t>
          </a:r>
          <a:endParaRPr lang="en-US"/>
        </a:p>
      </dgm:t>
    </dgm:pt>
    <dgm:pt modelId="{6C59FF4A-F867-439A-B0D7-2DFFEFF5A4EC}" type="parTrans" cxnId="{D4059F97-CE45-485B-B746-7337B2331A07}">
      <dgm:prSet/>
      <dgm:spPr/>
      <dgm:t>
        <a:bodyPr/>
        <a:lstStyle/>
        <a:p>
          <a:endParaRPr lang="en-US"/>
        </a:p>
      </dgm:t>
    </dgm:pt>
    <dgm:pt modelId="{43B8A092-A21C-4795-893B-C11A9B00C39C}" type="sibTrans" cxnId="{D4059F97-CE45-485B-B746-7337B2331A07}">
      <dgm:prSet/>
      <dgm:spPr/>
      <dgm:t>
        <a:bodyPr/>
        <a:lstStyle/>
        <a:p>
          <a:endParaRPr lang="en-US"/>
        </a:p>
      </dgm:t>
    </dgm:pt>
    <dgm:pt modelId="{6103CE64-1479-49BD-A11D-5E2ACF300D7B}">
      <dgm:prSet/>
      <dgm:spPr/>
      <dgm:t>
        <a:bodyPr/>
        <a:lstStyle/>
        <a:p>
          <a:r>
            <a:rPr lang="en-US" b="0" i="0"/>
            <a:t>Two Sponsors are required for the meeting to take place. </a:t>
          </a:r>
          <a:endParaRPr lang="en-US"/>
        </a:p>
      </dgm:t>
    </dgm:pt>
    <dgm:pt modelId="{9A78DD88-EBB5-417C-851D-F4506B8FEB3B}" type="parTrans" cxnId="{B648349E-5FB5-4ABC-8955-F8D8D7E70153}">
      <dgm:prSet/>
      <dgm:spPr/>
      <dgm:t>
        <a:bodyPr/>
        <a:lstStyle/>
        <a:p>
          <a:endParaRPr lang="en-US"/>
        </a:p>
      </dgm:t>
    </dgm:pt>
    <dgm:pt modelId="{8DCE4234-E1FE-40DC-A9D3-CCD3DB4FD583}" type="sibTrans" cxnId="{B648349E-5FB5-4ABC-8955-F8D8D7E70153}">
      <dgm:prSet/>
      <dgm:spPr/>
      <dgm:t>
        <a:bodyPr/>
        <a:lstStyle/>
        <a:p>
          <a:endParaRPr lang="en-US"/>
        </a:p>
      </dgm:t>
    </dgm:pt>
    <dgm:pt modelId="{C6DBFC43-25FC-4B43-9EBB-A570D35E87FD}" type="pres">
      <dgm:prSet presAssocID="{DC6DC907-D406-4605-856B-60917DF82C86}" presName="linear" presStyleCnt="0">
        <dgm:presLayoutVars>
          <dgm:animLvl val="lvl"/>
          <dgm:resizeHandles val="exact"/>
        </dgm:presLayoutVars>
      </dgm:prSet>
      <dgm:spPr/>
    </dgm:pt>
    <dgm:pt modelId="{740515AF-E9F1-4CC4-A864-A90DC9A60ABC}" type="pres">
      <dgm:prSet presAssocID="{0CAA52B0-FB0C-47F4-B2C7-24DD37840CF5}" presName="parentText" presStyleLbl="node1" presStyleIdx="0" presStyleCnt="3" custLinFactNeighborY="-60476">
        <dgm:presLayoutVars>
          <dgm:chMax val="0"/>
          <dgm:bulletEnabled val="1"/>
        </dgm:presLayoutVars>
      </dgm:prSet>
      <dgm:spPr/>
    </dgm:pt>
    <dgm:pt modelId="{BB328A97-BF0A-4350-AB3C-66C247B627FB}" type="pres">
      <dgm:prSet presAssocID="{DB1CA053-86AC-41C1-BCC5-1920BBAE7F13}" presName="spacer" presStyleCnt="0"/>
      <dgm:spPr/>
    </dgm:pt>
    <dgm:pt modelId="{CB2CCE89-EAF9-4DBD-A342-D937E40BAB59}" type="pres">
      <dgm:prSet presAssocID="{401DE6D8-9F76-4D74-A6CA-D894EDBEF6B3}" presName="parentText" presStyleLbl="node1" presStyleIdx="1" presStyleCnt="3">
        <dgm:presLayoutVars>
          <dgm:chMax val="0"/>
          <dgm:bulletEnabled val="1"/>
        </dgm:presLayoutVars>
      </dgm:prSet>
      <dgm:spPr/>
    </dgm:pt>
    <dgm:pt modelId="{EBA8B6F8-4B0D-4E26-B603-E09B367C8B63}" type="pres">
      <dgm:prSet presAssocID="{43B8A092-A21C-4795-893B-C11A9B00C39C}" presName="spacer" presStyleCnt="0"/>
      <dgm:spPr/>
    </dgm:pt>
    <dgm:pt modelId="{558EF8A4-D5FC-4830-8D63-5CB9B943DC35}" type="pres">
      <dgm:prSet presAssocID="{6103CE64-1479-49BD-A11D-5E2ACF300D7B}" presName="parentText" presStyleLbl="node1" presStyleIdx="2" presStyleCnt="3">
        <dgm:presLayoutVars>
          <dgm:chMax val="0"/>
          <dgm:bulletEnabled val="1"/>
        </dgm:presLayoutVars>
      </dgm:prSet>
      <dgm:spPr/>
    </dgm:pt>
  </dgm:ptLst>
  <dgm:cxnLst>
    <dgm:cxn modelId="{B7854F3C-5B9C-47DA-BFEE-12B4C43A16D4}" srcId="{DC6DC907-D406-4605-856B-60917DF82C86}" destId="{0CAA52B0-FB0C-47F4-B2C7-24DD37840CF5}" srcOrd="0" destOrd="0" parTransId="{6C34FD78-6F0E-4F7A-9290-54F2B36513AA}" sibTransId="{DB1CA053-86AC-41C1-BCC5-1920BBAE7F13}"/>
    <dgm:cxn modelId="{DBC25D41-9A7C-49CA-8E2E-26BC0911211A}" type="presOf" srcId="{401DE6D8-9F76-4D74-A6CA-D894EDBEF6B3}" destId="{CB2CCE89-EAF9-4DBD-A342-D937E40BAB59}" srcOrd="0" destOrd="0" presId="urn:microsoft.com/office/officeart/2005/8/layout/vList2"/>
    <dgm:cxn modelId="{54C6936E-4CED-4477-9E35-1B1FE92F017C}" type="presOf" srcId="{DC6DC907-D406-4605-856B-60917DF82C86}" destId="{C6DBFC43-25FC-4B43-9EBB-A570D35E87FD}" srcOrd="0" destOrd="0" presId="urn:microsoft.com/office/officeart/2005/8/layout/vList2"/>
    <dgm:cxn modelId="{8ED16480-2647-42D2-A278-854DF62E2F97}" type="presOf" srcId="{6103CE64-1479-49BD-A11D-5E2ACF300D7B}" destId="{558EF8A4-D5FC-4830-8D63-5CB9B943DC35}" srcOrd="0" destOrd="0" presId="urn:microsoft.com/office/officeart/2005/8/layout/vList2"/>
    <dgm:cxn modelId="{F220E28C-257D-4CCD-AD45-DB0B5F2FC2C4}" type="presOf" srcId="{0CAA52B0-FB0C-47F4-B2C7-24DD37840CF5}" destId="{740515AF-E9F1-4CC4-A864-A90DC9A60ABC}" srcOrd="0" destOrd="0" presId="urn:microsoft.com/office/officeart/2005/8/layout/vList2"/>
    <dgm:cxn modelId="{D4059F97-CE45-485B-B746-7337B2331A07}" srcId="{DC6DC907-D406-4605-856B-60917DF82C86}" destId="{401DE6D8-9F76-4D74-A6CA-D894EDBEF6B3}" srcOrd="1" destOrd="0" parTransId="{6C59FF4A-F867-439A-B0D7-2DFFEFF5A4EC}" sibTransId="{43B8A092-A21C-4795-893B-C11A9B00C39C}"/>
    <dgm:cxn modelId="{B648349E-5FB5-4ABC-8955-F8D8D7E70153}" srcId="{DC6DC907-D406-4605-856B-60917DF82C86}" destId="{6103CE64-1479-49BD-A11D-5E2ACF300D7B}" srcOrd="2" destOrd="0" parTransId="{9A78DD88-EBB5-417C-851D-F4506B8FEB3B}" sibTransId="{8DCE4234-E1FE-40DC-A9D3-CCD3DB4FD583}"/>
    <dgm:cxn modelId="{7B54CBA4-F88F-4F8B-B6D0-4D2E535E050B}" type="presParOf" srcId="{C6DBFC43-25FC-4B43-9EBB-A570D35E87FD}" destId="{740515AF-E9F1-4CC4-A864-A90DC9A60ABC}" srcOrd="0" destOrd="0" presId="urn:microsoft.com/office/officeart/2005/8/layout/vList2"/>
    <dgm:cxn modelId="{381C7530-9D72-4E79-9219-A98BFB66F36E}" type="presParOf" srcId="{C6DBFC43-25FC-4B43-9EBB-A570D35E87FD}" destId="{BB328A97-BF0A-4350-AB3C-66C247B627FB}" srcOrd="1" destOrd="0" presId="urn:microsoft.com/office/officeart/2005/8/layout/vList2"/>
    <dgm:cxn modelId="{4031BD8A-25D8-48D3-A169-88215633743E}" type="presParOf" srcId="{C6DBFC43-25FC-4B43-9EBB-A570D35E87FD}" destId="{CB2CCE89-EAF9-4DBD-A342-D937E40BAB59}" srcOrd="2" destOrd="0" presId="urn:microsoft.com/office/officeart/2005/8/layout/vList2"/>
    <dgm:cxn modelId="{64321ADA-27B6-4D81-BCF0-6F06F8EF1302}" type="presParOf" srcId="{C6DBFC43-25FC-4B43-9EBB-A570D35E87FD}" destId="{EBA8B6F8-4B0D-4E26-B603-E09B367C8B63}" srcOrd="3" destOrd="0" presId="urn:microsoft.com/office/officeart/2005/8/layout/vList2"/>
    <dgm:cxn modelId="{829A1132-41CA-44A7-8418-5B97D15E2169}" type="presParOf" srcId="{C6DBFC43-25FC-4B43-9EBB-A570D35E87FD}" destId="{558EF8A4-D5FC-4830-8D63-5CB9B943DC3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8A9B3D-BDEF-487E-86C9-22A991C40AF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654F9DA-B6AE-4F2E-BF40-551862DA2E2B}">
      <dgm:prSet custT="1"/>
      <dgm:spPr/>
      <dgm:t>
        <a:bodyPr/>
        <a:lstStyle/>
        <a:p>
          <a:r>
            <a:rPr lang="en-US" sz="2300"/>
            <a:t>Process to support electronic Al-Anon groups</a:t>
          </a:r>
        </a:p>
      </dgm:t>
    </dgm:pt>
    <dgm:pt modelId="{F8FEF3BB-CCFD-48A6-83C0-E57042335594}" type="parTrans" cxnId="{FD38A646-D0AF-4148-B722-C50748853398}">
      <dgm:prSet/>
      <dgm:spPr/>
      <dgm:t>
        <a:bodyPr/>
        <a:lstStyle/>
        <a:p>
          <a:endParaRPr lang="en-US"/>
        </a:p>
      </dgm:t>
    </dgm:pt>
    <dgm:pt modelId="{85B968EE-39BD-4F82-9448-53E17086D220}" type="sibTrans" cxnId="{FD38A646-D0AF-4148-B722-C50748853398}">
      <dgm:prSet/>
      <dgm:spPr/>
      <dgm:t>
        <a:bodyPr/>
        <a:lstStyle/>
        <a:p>
          <a:endParaRPr lang="en-US"/>
        </a:p>
      </dgm:t>
    </dgm:pt>
    <dgm:pt modelId="{28235D9A-CFDF-4B8F-8A3F-32223EB114D5}">
      <dgm:prSet custT="1"/>
      <dgm:spPr/>
      <dgm:t>
        <a:bodyPr/>
        <a:lstStyle/>
        <a:p>
          <a:r>
            <a:rPr lang="en-US" sz="2300"/>
            <a:t>Establish an EASBR</a:t>
          </a:r>
        </a:p>
      </dgm:t>
    </dgm:pt>
    <dgm:pt modelId="{87BBE22F-8100-408B-91B5-25730226598A}" type="parTrans" cxnId="{532627BB-3DAF-466C-8C11-AB4636A5FE02}">
      <dgm:prSet/>
      <dgm:spPr/>
      <dgm:t>
        <a:bodyPr/>
        <a:lstStyle/>
        <a:p>
          <a:endParaRPr lang="en-US"/>
        </a:p>
      </dgm:t>
    </dgm:pt>
    <dgm:pt modelId="{70D11953-767E-4EE7-A82A-F0A6118193C3}" type="sibTrans" cxnId="{532627BB-3DAF-466C-8C11-AB4636A5FE02}">
      <dgm:prSet/>
      <dgm:spPr/>
      <dgm:t>
        <a:bodyPr/>
        <a:lstStyle/>
        <a:p>
          <a:endParaRPr lang="en-US"/>
        </a:p>
      </dgm:t>
    </dgm:pt>
    <dgm:pt modelId="{78F016C4-FA95-41F1-8675-3B924AE97768}" type="pres">
      <dgm:prSet presAssocID="{B68A9B3D-BDEF-487E-86C9-22A991C40AF9}" presName="diagram" presStyleCnt="0">
        <dgm:presLayoutVars>
          <dgm:dir/>
          <dgm:resizeHandles val="exact"/>
        </dgm:presLayoutVars>
      </dgm:prSet>
      <dgm:spPr/>
    </dgm:pt>
    <dgm:pt modelId="{55525109-9B4F-4C3C-A212-062D6C43BB55}" type="pres">
      <dgm:prSet presAssocID="{8654F9DA-B6AE-4F2E-BF40-551862DA2E2B}" presName="node" presStyleLbl="node1" presStyleIdx="0" presStyleCnt="2">
        <dgm:presLayoutVars>
          <dgm:bulletEnabled val="1"/>
        </dgm:presLayoutVars>
      </dgm:prSet>
      <dgm:spPr/>
    </dgm:pt>
    <dgm:pt modelId="{F8D24DB4-7185-4097-90F4-FD6106C046D6}" type="pres">
      <dgm:prSet presAssocID="{85B968EE-39BD-4F82-9448-53E17086D220}" presName="sibTrans" presStyleCnt="0"/>
      <dgm:spPr/>
    </dgm:pt>
    <dgm:pt modelId="{756EA976-E619-4621-9B9B-4B043D7985A2}" type="pres">
      <dgm:prSet presAssocID="{28235D9A-CFDF-4B8F-8A3F-32223EB114D5}" presName="node" presStyleLbl="node1" presStyleIdx="1" presStyleCnt="2">
        <dgm:presLayoutVars>
          <dgm:bulletEnabled val="1"/>
        </dgm:presLayoutVars>
      </dgm:prSet>
      <dgm:spPr/>
    </dgm:pt>
  </dgm:ptLst>
  <dgm:cxnLst>
    <dgm:cxn modelId="{B36BDC2D-456E-4558-BCC5-271763531DDE}" type="presOf" srcId="{B68A9B3D-BDEF-487E-86C9-22A991C40AF9}" destId="{78F016C4-FA95-41F1-8675-3B924AE97768}" srcOrd="0" destOrd="0" presId="urn:microsoft.com/office/officeart/2005/8/layout/default"/>
    <dgm:cxn modelId="{FD38A646-D0AF-4148-B722-C50748853398}" srcId="{B68A9B3D-BDEF-487E-86C9-22A991C40AF9}" destId="{8654F9DA-B6AE-4F2E-BF40-551862DA2E2B}" srcOrd="0" destOrd="0" parTransId="{F8FEF3BB-CCFD-48A6-83C0-E57042335594}" sibTransId="{85B968EE-39BD-4F82-9448-53E17086D220}"/>
    <dgm:cxn modelId="{532627BB-3DAF-466C-8C11-AB4636A5FE02}" srcId="{B68A9B3D-BDEF-487E-86C9-22A991C40AF9}" destId="{28235D9A-CFDF-4B8F-8A3F-32223EB114D5}" srcOrd="1" destOrd="0" parTransId="{87BBE22F-8100-408B-91B5-25730226598A}" sibTransId="{70D11953-767E-4EE7-A82A-F0A6118193C3}"/>
    <dgm:cxn modelId="{31DDE6DC-329F-4C79-BD18-0C516B02063D}" type="presOf" srcId="{8654F9DA-B6AE-4F2E-BF40-551862DA2E2B}" destId="{55525109-9B4F-4C3C-A212-062D6C43BB55}" srcOrd="0" destOrd="0" presId="urn:microsoft.com/office/officeart/2005/8/layout/default"/>
    <dgm:cxn modelId="{308C31FD-AC90-4652-9BFE-96966508D3BA}" type="presOf" srcId="{28235D9A-CFDF-4B8F-8A3F-32223EB114D5}" destId="{756EA976-E619-4621-9B9B-4B043D7985A2}" srcOrd="0" destOrd="0" presId="urn:microsoft.com/office/officeart/2005/8/layout/default"/>
    <dgm:cxn modelId="{80F64714-C239-4AB2-9F1C-B44AAE04DAFB}" type="presParOf" srcId="{78F016C4-FA95-41F1-8675-3B924AE97768}" destId="{55525109-9B4F-4C3C-A212-062D6C43BB55}" srcOrd="0" destOrd="0" presId="urn:microsoft.com/office/officeart/2005/8/layout/default"/>
    <dgm:cxn modelId="{40AE0CB0-FFDB-40BE-A1C3-5C98BFA92FF6}" type="presParOf" srcId="{78F016C4-FA95-41F1-8675-3B924AE97768}" destId="{F8D24DB4-7185-4097-90F4-FD6106C046D6}" srcOrd="1" destOrd="0" presId="urn:microsoft.com/office/officeart/2005/8/layout/default"/>
    <dgm:cxn modelId="{296F9248-6AD2-4B7E-B495-1DD43A21F3AD}" type="presParOf" srcId="{78F016C4-FA95-41F1-8675-3B924AE97768}" destId="{756EA976-E619-4621-9B9B-4B043D7985A2}"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11CEFE-A9C9-430F-999F-4AA8886FB9C7}"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16DABE4A-D5F3-43C8-9358-E0147AC8FCF1}">
      <dgm:prSet/>
      <dgm:spPr/>
      <dgm:t>
        <a:bodyPr/>
        <a:lstStyle/>
        <a:p>
          <a:r>
            <a:rPr lang="en-US"/>
            <a:t>Autonomy: Does your Area want to host electronic Alateen groups?</a:t>
          </a:r>
        </a:p>
      </dgm:t>
    </dgm:pt>
    <dgm:pt modelId="{58F25B63-251E-42A6-AAFB-5B91AA63B0D3}" type="parTrans" cxnId="{35AEE20F-1113-4426-9599-3FCF3FED34F6}">
      <dgm:prSet/>
      <dgm:spPr/>
      <dgm:t>
        <a:bodyPr/>
        <a:lstStyle/>
        <a:p>
          <a:endParaRPr lang="en-US"/>
        </a:p>
      </dgm:t>
    </dgm:pt>
    <dgm:pt modelId="{5D63A09F-3CF8-4A65-8537-6FF73C97BE70}" type="sibTrans" cxnId="{35AEE20F-1113-4426-9599-3FCF3FED34F6}">
      <dgm:prSet/>
      <dgm:spPr/>
      <dgm:t>
        <a:bodyPr/>
        <a:lstStyle/>
        <a:p>
          <a:endParaRPr lang="en-US"/>
        </a:p>
      </dgm:t>
    </dgm:pt>
    <dgm:pt modelId="{8A194853-B03A-41FD-8777-2A129D2771B6}">
      <dgm:prSet/>
      <dgm:spPr/>
      <dgm:t>
        <a:bodyPr/>
        <a:lstStyle/>
        <a:p>
          <a:r>
            <a:rPr lang="en-US"/>
            <a:t>Gain groups’ approval to implement Global EASBR without modification.</a:t>
          </a:r>
        </a:p>
      </dgm:t>
    </dgm:pt>
    <dgm:pt modelId="{24964040-728A-4181-A5E8-4741C854159B}" type="parTrans" cxnId="{237B56A2-CA98-47AC-A679-C317E41AEC6B}">
      <dgm:prSet/>
      <dgm:spPr/>
      <dgm:t>
        <a:bodyPr/>
        <a:lstStyle/>
        <a:p>
          <a:endParaRPr lang="en-US"/>
        </a:p>
      </dgm:t>
    </dgm:pt>
    <dgm:pt modelId="{A84817ED-C56A-4037-9E03-D230363A013F}" type="sibTrans" cxnId="{237B56A2-CA98-47AC-A679-C317E41AEC6B}">
      <dgm:prSet/>
      <dgm:spPr/>
      <dgm:t>
        <a:bodyPr/>
        <a:lstStyle/>
        <a:p>
          <a:endParaRPr lang="en-US"/>
        </a:p>
      </dgm:t>
    </dgm:pt>
    <dgm:pt modelId="{36D5EC6C-56C4-42BB-93F4-D1028C7CCB58}">
      <dgm:prSet/>
      <dgm:spPr/>
      <dgm:t>
        <a:bodyPr/>
        <a:lstStyle/>
        <a:p>
          <a:r>
            <a:rPr lang="en-US"/>
            <a:t>Submit Area ASBR including Global EASBR to WSO.</a:t>
          </a:r>
        </a:p>
      </dgm:t>
    </dgm:pt>
    <dgm:pt modelId="{4BE0FC12-A617-47EA-B353-3AFE517381B3}" type="parTrans" cxnId="{C3F3F075-A099-43E5-AB64-BD7C66BA9B9B}">
      <dgm:prSet/>
      <dgm:spPr/>
      <dgm:t>
        <a:bodyPr/>
        <a:lstStyle/>
        <a:p>
          <a:endParaRPr lang="en-US"/>
        </a:p>
      </dgm:t>
    </dgm:pt>
    <dgm:pt modelId="{8396C935-16EF-4443-84D0-D19403AF4C6E}" type="sibTrans" cxnId="{C3F3F075-A099-43E5-AB64-BD7C66BA9B9B}">
      <dgm:prSet/>
      <dgm:spPr/>
      <dgm:t>
        <a:bodyPr/>
        <a:lstStyle/>
        <a:p>
          <a:endParaRPr lang="en-US"/>
        </a:p>
      </dgm:t>
    </dgm:pt>
    <dgm:pt modelId="{67DFB760-B465-47FA-9DE1-808084A7ECA9}">
      <dgm:prSet/>
      <dgm:spPr/>
      <dgm:t>
        <a:bodyPr/>
        <a:lstStyle/>
        <a:p>
          <a:r>
            <a:rPr lang="en-US"/>
            <a:t>Establish process for implementation, including:</a:t>
          </a:r>
        </a:p>
      </dgm:t>
    </dgm:pt>
    <dgm:pt modelId="{1FEE8D91-6ED9-4252-9703-807CD2A73140}" type="parTrans" cxnId="{8A9A0574-7477-4BAE-B8E7-A68B345DACDF}">
      <dgm:prSet/>
      <dgm:spPr/>
      <dgm:t>
        <a:bodyPr/>
        <a:lstStyle/>
        <a:p>
          <a:endParaRPr lang="en-US"/>
        </a:p>
      </dgm:t>
    </dgm:pt>
    <dgm:pt modelId="{53FE2065-6F16-485C-96D1-2DFE20466972}" type="sibTrans" cxnId="{8A9A0574-7477-4BAE-B8E7-A68B345DACDF}">
      <dgm:prSet/>
      <dgm:spPr/>
      <dgm:t>
        <a:bodyPr/>
        <a:lstStyle/>
        <a:p>
          <a:endParaRPr lang="en-US"/>
        </a:p>
      </dgm:t>
    </dgm:pt>
    <dgm:pt modelId="{669A21EE-9813-4409-BD91-74AE747D9C02}">
      <dgm:prSet/>
      <dgm:spPr/>
      <dgm:t>
        <a:bodyPr/>
        <a:lstStyle/>
        <a:p>
          <a:r>
            <a:rPr lang="en-US"/>
            <a:t>Facilitating training for AMIAS-E</a:t>
          </a:r>
        </a:p>
      </dgm:t>
    </dgm:pt>
    <dgm:pt modelId="{140B917C-9F2C-4773-8B17-519FD3DF7C3C}" type="parTrans" cxnId="{F4BD5C5D-7B90-4715-BBBE-BAA42657FC70}">
      <dgm:prSet/>
      <dgm:spPr/>
      <dgm:t>
        <a:bodyPr/>
        <a:lstStyle/>
        <a:p>
          <a:endParaRPr lang="en-US"/>
        </a:p>
      </dgm:t>
    </dgm:pt>
    <dgm:pt modelId="{6C84D7C9-9556-45B6-ACD2-6EA064BA30F8}" type="sibTrans" cxnId="{F4BD5C5D-7B90-4715-BBBE-BAA42657FC70}">
      <dgm:prSet/>
      <dgm:spPr/>
      <dgm:t>
        <a:bodyPr/>
        <a:lstStyle/>
        <a:p>
          <a:endParaRPr lang="en-US"/>
        </a:p>
      </dgm:t>
    </dgm:pt>
    <dgm:pt modelId="{77D1DF6D-2C33-481E-A106-9672C127107D}">
      <dgm:prSet/>
      <dgm:spPr/>
      <dgm:t>
        <a:bodyPr/>
        <a:lstStyle/>
        <a:p>
          <a:r>
            <a:rPr lang="en-US"/>
            <a:t>Ensuring AMIAS-E meet Global EASBR requirements</a:t>
          </a:r>
        </a:p>
      </dgm:t>
    </dgm:pt>
    <dgm:pt modelId="{D3A0DB58-AE1F-4B00-944E-813586B17EE8}" type="parTrans" cxnId="{6D2F2900-4B67-4EDA-BEA8-A8D41C666E61}">
      <dgm:prSet/>
      <dgm:spPr/>
      <dgm:t>
        <a:bodyPr/>
        <a:lstStyle/>
        <a:p>
          <a:endParaRPr lang="en-US"/>
        </a:p>
      </dgm:t>
    </dgm:pt>
    <dgm:pt modelId="{66749A00-E940-4F86-B3F5-9CC9C36EC0E8}" type="sibTrans" cxnId="{6D2F2900-4B67-4EDA-BEA8-A8D41C666E61}">
      <dgm:prSet/>
      <dgm:spPr/>
      <dgm:t>
        <a:bodyPr/>
        <a:lstStyle/>
        <a:p>
          <a:endParaRPr lang="en-US"/>
        </a:p>
      </dgm:t>
    </dgm:pt>
    <dgm:pt modelId="{47089627-91CB-4E8A-9A5A-1E2BD93BDC8F}">
      <dgm:prSet/>
      <dgm:spPr/>
      <dgm:t>
        <a:bodyPr/>
        <a:lstStyle/>
        <a:p>
          <a:r>
            <a:rPr lang="en-US"/>
            <a:t>Reporting AMIAS- E status and validating and reporting all electronic Alateen groups registered to their Area have certified AMIAS-E Group Sponsors during the Annual Alateen Certification and Recertification Process</a:t>
          </a:r>
        </a:p>
      </dgm:t>
    </dgm:pt>
    <dgm:pt modelId="{9018797F-F7D0-4214-A188-69F49435BEF4}" type="parTrans" cxnId="{BF2FBD1E-1F4D-4429-8740-2185203150ED}">
      <dgm:prSet/>
      <dgm:spPr/>
      <dgm:t>
        <a:bodyPr/>
        <a:lstStyle/>
        <a:p>
          <a:endParaRPr lang="en-US"/>
        </a:p>
      </dgm:t>
    </dgm:pt>
    <dgm:pt modelId="{8EEFDCA2-D826-4220-9253-EF0ABF6A16DE}" type="sibTrans" cxnId="{BF2FBD1E-1F4D-4429-8740-2185203150ED}">
      <dgm:prSet/>
      <dgm:spPr/>
      <dgm:t>
        <a:bodyPr/>
        <a:lstStyle/>
        <a:p>
          <a:endParaRPr lang="en-US"/>
        </a:p>
      </dgm:t>
    </dgm:pt>
    <dgm:pt modelId="{90FA5A03-8FE6-491F-9B7D-FB849BD1A0B0}" type="pres">
      <dgm:prSet presAssocID="{3311CEFE-A9C9-430F-999F-4AA8886FB9C7}" presName="linear" presStyleCnt="0">
        <dgm:presLayoutVars>
          <dgm:animLvl val="lvl"/>
          <dgm:resizeHandles val="exact"/>
        </dgm:presLayoutVars>
      </dgm:prSet>
      <dgm:spPr/>
    </dgm:pt>
    <dgm:pt modelId="{11D70739-CFA8-4A47-9F95-8B83581CD012}" type="pres">
      <dgm:prSet presAssocID="{16DABE4A-D5F3-43C8-9358-E0147AC8FCF1}" presName="parentText" presStyleLbl="node1" presStyleIdx="0" presStyleCnt="4">
        <dgm:presLayoutVars>
          <dgm:chMax val="0"/>
          <dgm:bulletEnabled val="1"/>
        </dgm:presLayoutVars>
      </dgm:prSet>
      <dgm:spPr/>
    </dgm:pt>
    <dgm:pt modelId="{10C80850-D5B4-444C-AB8D-6744FC6FC5D6}" type="pres">
      <dgm:prSet presAssocID="{5D63A09F-3CF8-4A65-8537-6FF73C97BE70}" presName="spacer" presStyleCnt="0"/>
      <dgm:spPr/>
    </dgm:pt>
    <dgm:pt modelId="{DC7A9F88-7F11-4772-A229-23CB97D4CFED}" type="pres">
      <dgm:prSet presAssocID="{8A194853-B03A-41FD-8777-2A129D2771B6}" presName="parentText" presStyleLbl="node1" presStyleIdx="1" presStyleCnt="4">
        <dgm:presLayoutVars>
          <dgm:chMax val="0"/>
          <dgm:bulletEnabled val="1"/>
        </dgm:presLayoutVars>
      </dgm:prSet>
      <dgm:spPr/>
    </dgm:pt>
    <dgm:pt modelId="{9AA253D4-735B-43B6-A50B-1F7794E7F729}" type="pres">
      <dgm:prSet presAssocID="{A84817ED-C56A-4037-9E03-D230363A013F}" presName="spacer" presStyleCnt="0"/>
      <dgm:spPr/>
    </dgm:pt>
    <dgm:pt modelId="{E4AFD455-E9F4-4635-8870-6F9B3ED11248}" type="pres">
      <dgm:prSet presAssocID="{36D5EC6C-56C4-42BB-93F4-D1028C7CCB58}" presName="parentText" presStyleLbl="node1" presStyleIdx="2" presStyleCnt="4">
        <dgm:presLayoutVars>
          <dgm:chMax val="0"/>
          <dgm:bulletEnabled val="1"/>
        </dgm:presLayoutVars>
      </dgm:prSet>
      <dgm:spPr/>
    </dgm:pt>
    <dgm:pt modelId="{1120F895-1C33-4887-8DCE-0F28089C62EF}" type="pres">
      <dgm:prSet presAssocID="{8396C935-16EF-4443-84D0-D19403AF4C6E}" presName="spacer" presStyleCnt="0"/>
      <dgm:spPr/>
    </dgm:pt>
    <dgm:pt modelId="{06AA1C43-A4E3-4B93-8B6B-A3D7FC1A6B42}" type="pres">
      <dgm:prSet presAssocID="{67DFB760-B465-47FA-9DE1-808084A7ECA9}" presName="parentText" presStyleLbl="node1" presStyleIdx="3" presStyleCnt="4">
        <dgm:presLayoutVars>
          <dgm:chMax val="0"/>
          <dgm:bulletEnabled val="1"/>
        </dgm:presLayoutVars>
      </dgm:prSet>
      <dgm:spPr/>
    </dgm:pt>
    <dgm:pt modelId="{7F94B186-6875-4ECE-93D0-8405871628DE}" type="pres">
      <dgm:prSet presAssocID="{67DFB760-B465-47FA-9DE1-808084A7ECA9}" presName="childText" presStyleLbl="revTx" presStyleIdx="0" presStyleCnt="1">
        <dgm:presLayoutVars>
          <dgm:bulletEnabled val="1"/>
        </dgm:presLayoutVars>
      </dgm:prSet>
      <dgm:spPr/>
    </dgm:pt>
  </dgm:ptLst>
  <dgm:cxnLst>
    <dgm:cxn modelId="{6D2F2900-4B67-4EDA-BEA8-A8D41C666E61}" srcId="{67DFB760-B465-47FA-9DE1-808084A7ECA9}" destId="{77D1DF6D-2C33-481E-A106-9672C127107D}" srcOrd="1" destOrd="0" parTransId="{D3A0DB58-AE1F-4B00-944E-813586B17EE8}" sibTransId="{66749A00-E940-4F86-B3F5-9CC9C36EC0E8}"/>
    <dgm:cxn modelId="{35AEE20F-1113-4426-9599-3FCF3FED34F6}" srcId="{3311CEFE-A9C9-430F-999F-4AA8886FB9C7}" destId="{16DABE4A-D5F3-43C8-9358-E0147AC8FCF1}" srcOrd="0" destOrd="0" parTransId="{58F25B63-251E-42A6-AAFB-5B91AA63B0D3}" sibTransId="{5D63A09F-3CF8-4A65-8537-6FF73C97BE70}"/>
    <dgm:cxn modelId="{BF2FBD1E-1F4D-4429-8740-2185203150ED}" srcId="{67DFB760-B465-47FA-9DE1-808084A7ECA9}" destId="{47089627-91CB-4E8A-9A5A-1E2BD93BDC8F}" srcOrd="2" destOrd="0" parTransId="{9018797F-F7D0-4214-A188-69F49435BEF4}" sibTransId="{8EEFDCA2-D826-4220-9253-EF0ABF6A16DE}"/>
    <dgm:cxn modelId="{7CBD6920-83C9-4030-8248-2332595A212C}" type="presOf" srcId="{36D5EC6C-56C4-42BB-93F4-D1028C7CCB58}" destId="{E4AFD455-E9F4-4635-8870-6F9B3ED11248}" srcOrd="0" destOrd="0" presId="urn:microsoft.com/office/officeart/2005/8/layout/vList2"/>
    <dgm:cxn modelId="{F4BD5C5D-7B90-4715-BBBE-BAA42657FC70}" srcId="{67DFB760-B465-47FA-9DE1-808084A7ECA9}" destId="{669A21EE-9813-4409-BD91-74AE747D9C02}" srcOrd="0" destOrd="0" parTransId="{140B917C-9F2C-4773-8B17-519FD3DF7C3C}" sibTransId="{6C84D7C9-9556-45B6-ACD2-6EA064BA30F8}"/>
    <dgm:cxn modelId="{D156476D-151A-4AD1-B180-B14FF6826326}" type="presOf" srcId="{67DFB760-B465-47FA-9DE1-808084A7ECA9}" destId="{06AA1C43-A4E3-4B93-8B6B-A3D7FC1A6B42}" srcOrd="0" destOrd="0" presId="urn:microsoft.com/office/officeart/2005/8/layout/vList2"/>
    <dgm:cxn modelId="{8A9A0574-7477-4BAE-B8E7-A68B345DACDF}" srcId="{3311CEFE-A9C9-430F-999F-4AA8886FB9C7}" destId="{67DFB760-B465-47FA-9DE1-808084A7ECA9}" srcOrd="3" destOrd="0" parTransId="{1FEE8D91-6ED9-4252-9703-807CD2A73140}" sibTransId="{53FE2065-6F16-485C-96D1-2DFE20466972}"/>
    <dgm:cxn modelId="{C3F3F075-A099-43E5-AB64-BD7C66BA9B9B}" srcId="{3311CEFE-A9C9-430F-999F-4AA8886FB9C7}" destId="{36D5EC6C-56C4-42BB-93F4-D1028C7CCB58}" srcOrd="2" destOrd="0" parTransId="{4BE0FC12-A617-47EA-B353-3AFE517381B3}" sibTransId="{8396C935-16EF-4443-84D0-D19403AF4C6E}"/>
    <dgm:cxn modelId="{21D21F9E-57C6-40C8-A94A-8BE200F44EBB}" type="presOf" srcId="{16DABE4A-D5F3-43C8-9358-E0147AC8FCF1}" destId="{11D70739-CFA8-4A47-9F95-8B83581CD012}" srcOrd="0" destOrd="0" presId="urn:microsoft.com/office/officeart/2005/8/layout/vList2"/>
    <dgm:cxn modelId="{237B56A2-CA98-47AC-A679-C317E41AEC6B}" srcId="{3311CEFE-A9C9-430F-999F-4AA8886FB9C7}" destId="{8A194853-B03A-41FD-8777-2A129D2771B6}" srcOrd="1" destOrd="0" parTransId="{24964040-728A-4181-A5E8-4741C854159B}" sibTransId="{A84817ED-C56A-4037-9E03-D230363A013F}"/>
    <dgm:cxn modelId="{A31386A9-1722-4F6B-9CB8-037307DE2BA2}" type="presOf" srcId="{8A194853-B03A-41FD-8777-2A129D2771B6}" destId="{DC7A9F88-7F11-4772-A229-23CB97D4CFED}" srcOrd="0" destOrd="0" presId="urn:microsoft.com/office/officeart/2005/8/layout/vList2"/>
    <dgm:cxn modelId="{89C024BC-C7DE-4868-9FB1-AD0B0F9AB37D}" type="presOf" srcId="{47089627-91CB-4E8A-9A5A-1E2BD93BDC8F}" destId="{7F94B186-6875-4ECE-93D0-8405871628DE}" srcOrd="0" destOrd="2" presId="urn:microsoft.com/office/officeart/2005/8/layout/vList2"/>
    <dgm:cxn modelId="{3174E2EE-4BCA-454D-885D-EE9D45E45325}" type="presOf" srcId="{3311CEFE-A9C9-430F-999F-4AA8886FB9C7}" destId="{90FA5A03-8FE6-491F-9B7D-FB849BD1A0B0}" srcOrd="0" destOrd="0" presId="urn:microsoft.com/office/officeart/2005/8/layout/vList2"/>
    <dgm:cxn modelId="{3E4361FB-291C-4980-8D70-EC33842D2CA0}" type="presOf" srcId="{669A21EE-9813-4409-BD91-74AE747D9C02}" destId="{7F94B186-6875-4ECE-93D0-8405871628DE}" srcOrd="0" destOrd="0" presId="urn:microsoft.com/office/officeart/2005/8/layout/vList2"/>
    <dgm:cxn modelId="{927651FF-65C7-4ABC-BBBC-909164259B17}" type="presOf" srcId="{77D1DF6D-2C33-481E-A106-9672C127107D}" destId="{7F94B186-6875-4ECE-93D0-8405871628DE}" srcOrd="0" destOrd="1" presId="urn:microsoft.com/office/officeart/2005/8/layout/vList2"/>
    <dgm:cxn modelId="{526FC9A9-0376-493F-88BB-CC248C75385B}" type="presParOf" srcId="{90FA5A03-8FE6-491F-9B7D-FB849BD1A0B0}" destId="{11D70739-CFA8-4A47-9F95-8B83581CD012}" srcOrd="0" destOrd="0" presId="urn:microsoft.com/office/officeart/2005/8/layout/vList2"/>
    <dgm:cxn modelId="{C94C425A-30AF-4B42-AAC9-3442ABCC9B16}" type="presParOf" srcId="{90FA5A03-8FE6-491F-9B7D-FB849BD1A0B0}" destId="{10C80850-D5B4-444C-AB8D-6744FC6FC5D6}" srcOrd="1" destOrd="0" presId="urn:microsoft.com/office/officeart/2005/8/layout/vList2"/>
    <dgm:cxn modelId="{012CA81A-54F4-4E75-808B-B5F7572FD716}" type="presParOf" srcId="{90FA5A03-8FE6-491F-9B7D-FB849BD1A0B0}" destId="{DC7A9F88-7F11-4772-A229-23CB97D4CFED}" srcOrd="2" destOrd="0" presId="urn:microsoft.com/office/officeart/2005/8/layout/vList2"/>
    <dgm:cxn modelId="{4F68BCEA-BE9D-4A2F-8B55-D8EA184A555F}" type="presParOf" srcId="{90FA5A03-8FE6-491F-9B7D-FB849BD1A0B0}" destId="{9AA253D4-735B-43B6-A50B-1F7794E7F729}" srcOrd="3" destOrd="0" presId="urn:microsoft.com/office/officeart/2005/8/layout/vList2"/>
    <dgm:cxn modelId="{24D8D20E-4D06-40B8-BEDE-D3B121F3B0B7}" type="presParOf" srcId="{90FA5A03-8FE6-491F-9B7D-FB849BD1A0B0}" destId="{E4AFD455-E9F4-4635-8870-6F9B3ED11248}" srcOrd="4" destOrd="0" presId="urn:microsoft.com/office/officeart/2005/8/layout/vList2"/>
    <dgm:cxn modelId="{B4C447F1-3A1A-4110-BBDC-13366320176D}" type="presParOf" srcId="{90FA5A03-8FE6-491F-9B7D-FB849BD1A0B0}" destId="{1120F895-1C33-4887-8DCE-0F28089C62EF}" srcOrd="5" destOrd="0" presId="urn:microsoft.com/office/officeart/2005/8/layout/vList2"/>
    <dgm:cxn modelId="{65F4353A-876D-4B6D-B7BF-0C60090854F5}" type="presParOf" srcId="{90FA5A03-8FE6-491F-9B7D-FB849BD1A0B0}" destId="{06AA1C43-A4E3-4B93-8B6B-A3D7FC1A6B42}" srcOrd="6" destOrd="0" presId="urn:microsoft.com/office/officeart/2005/8/layout/vList2"/>
    <dgm:cxn modelId="{30BF5C24-9801-4249-94A9-90342E79A931}" type="presParOf" srcId="{90FA5A03-8FE6-491F-9B7D-FB849BD1A0B0}" destId="{7F94B186-6875-4ECE-93D0-8405871628DE}"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00B830-EACC-4F88-BA63-B338FEDA77F8}"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75B48463-A1F7-4EC2-981D-9487AA32AED5}">
      <dgm:prSet/>
      <dgm:spPr/>
      <dgm:t>
        <a:bodyPr/>
        <a:lstStyle/>
        <a:p>
          <a:r>
            <a:rPr lang="en-US"/>
            <a:t>Global Electronic Alateen Safety and Behavioral Requirements are subject to evolving legislation, including the COPPA law.</a:t>
          </a:r>
        </a:p>
      </dgm:t>
    </dgm:pt>
    <dgm:pt modelId="{BE9ED1DD-E628-498F-999A-234B27605A00}" type="parTrans" cxnId="{BB48C62A-B93F-43A4-BCF8-0A0F79FECBC4}">
      <dgm:prSet/>
      <dgm:spPr/>
      <dgm:t>
        <a:bodyPr/>
        <a:lstStyle/>
        <a:p>
          <a:endParaRPr lang="en-US"/>
        </a:p>
      </dgm:t>
    </dgm:pt>
    <dgm:pt modelId="{5B626E03-8102-42D2-A276-B93F567D1592}" type="sibTrans" cxnId="{BB48C62A-B93F-43A4-BCF8-0A0F79FECBC4}">
      <dgm:prSet/>
      <dgm:spPr/>
      <dgm:t>
        <a:bodyPr/>
        <a:lstStyle/>
        <a:p>
          <a:endParaRPr lang="en-US"/>
        </a:p>
      </dgm:t>
    </dgm:pt>
    <dgm:pt modelId="{43F3C85C-D7AE-475E-9698-EAA4E4254FEC}">
      <dgm:prSet/>
      <dgm:spPr/>
      <dgm:t>
        <a:bodyPr/>
        <a:lstStyle/>
        <a:p>
          <a:r>
            <a:rPr lang="en-US"/>
            <a:t>Opting in?</a:t>
          </a:r>
        </a:p>
        <a:p>
          <a:r>
            <a:rPr lang="en-US"/>
            <a:t>Agree to implement new requirements as soon as enacted and notified.</a:t>
          </a:r>
        </a:p>
      </dgm:t>
    </dgm:pt>
    <dgm:pt modelId="{2AD66938-658F-4753-BE23-B7D5518778E8}" type="parTrans" cxnId="{83DED5EB-06A4-4033-97A9-1BB8B9CEE632}">
      <dgm:prSet/>
      <dgm:spPr/>
      <dgm:t>
        <a:bodyPr/>
        <a:lstStyle/>
        <a:p>
          <a:endParaRPr lang="en-US"/>
        </a:p>
      </dgm:t>
    </dgm:pt>
    <dgm:pt modelId="{45266243-98FB-42FC-BF2D-83F7EBC2CB6C}" type="sibTrans" cxnId="{83DED5EB-06A4-4033-97A9-1BB8B9CEE632}">
      <dgm:prSet/>
      <dgm:spPr/>
      <dgm:t>
        <a:bodyPr/>
        <a:lstStyle/>
        <a:p>
          <a:endParaRPr lang="en-US"/>
        </a:p>
      </dgm:t>
    </dgm:pt>
    <dgm:pt modelId="{1BA04065-5DC9-4598-A79A-3F97731537E3}" type="pres">
      <dgm:prSet presAssocID="{9900B830-EACC-4F88-BA63-B338FEDA77F8}" presName="hierChild1" presStyleCnt="0">
        <dgm:presLayoutVars>
          <dgm:chPref val="1"/>
          <dgm:dir/>
          <dgm:animOne val="branch"/>
          <dgm:animLvl val="lvl"/>
          <dgm:resizeHandles/>
        </dgm:presLayoutVars>
      </dgm:prSet>
      <dgm:spPr/>
    </dgm:pt>
    <dgm:pt modelId="{2B797533-2A04-4FEE-BCDA-D2680F4735E1}" type="pres">
      <dgm:prSet presAssocID="{75B48463-A1F7-4EC2-981D-9487AA32AED5}" presName="hierRoot1" presStyleCnt="0"/>
      <dgm:spPr/>
    </dgm:pt>
    <dgm:pt modelId="{C3C254AF-EE3E-4C9A-8931-286D3DB67F62}" type="pres">
      <dgm:prSet presAssocID="{75B48463-A1F7-4EC2-981D-9487AA32AED5}" presName="composite" presStyleCnt="0"/>
      <dgm:spPr/>
    </dgm:pt>
    <dgm:pt modelId="{85E262E7-5E5A-42E8-BCF7-AEB9F9BBC2B1}" type="pres">
      <dgm:prSet presAssocID="{75B48463-A1F7-4EC2-981D-9487AA32AED5}" presName="background" presStyleLbl="node0" presStyleIdx="0" presStyleCnt="2"/>
      <dgm:spPr/>
    </dgm:pt>
    <dgm:pt modelId="{4C76E19A-AB47-49F6-9D8F-149F6036468A}" type="pres">
      <dgm:prSet presAssocID="{75B48463-A1F7-4EC2-981D-9487AA32AED5}" presName="text" presStyleLbl="fgAcc0" presStyleIdx="0" presStyleCnt="2">
        <dgm:presLayoutVars>
          <dgm:chPref val="3"/>
        </dgm:presLayoutVars>
      </dgm:prSet>
      <dgm:spPr/>
    </dgm:pt>
    <dgm:pt modelId="{51BB59BF-A9CE-4240-8427-93E713F7BB84}" type="pres">
      <dgm:prSet presAssocID="{75B48463-A1F7-4EC2-981D-9487AA32AED5}" presName="hierChild2" presStyleCnt="0"/>
      <dgm:spPr/>
    </dgm:pt>
    <dgm:pt modelId="{23F2E7DB-C4D1-4B95-9508-CF9491B5C160}" type="pres">
      <dgm:prSet presAssocID="{43F3C85C-D7AE-475E-9698-EAA4E4254FEC}" presName="hierRoot1" presStyleCnt="0"/>
      <dgm:spPr/>
    </dgm:pt>
    <dgm:pt modelId="{B1FA799F-3DFC-4490-B89D-B7403AEA5F52}" type="pres">
      <dgm:prSet presAssocID="{43F3C85C-D7AE-475E-9698-EAA4E4254FEC}" presName="composite" presStyleCnt="0"/>
      <dgm:spPr/>
    </dgm:pt>
    <dgm:pt modelId="{A285363B-2C95-416F-8FA9-B59CAB580087}" type="pres">
      <dgm:prSet presAssocID="{43F3C85C-D7AE-475E-9698-EAA4E4254FEC}" presName="background" presStyleLbl="node0" presStyleIdx="1" presStyleCnt="2"/>
      <dgm:spPr/>
    </dgm:pt>
    <dgm:pt modelId="{CA1BD15A-9EEC-42AA-831C-E58B7DA4A327}" type="pres">
      <dgm:prSet presAssocID="{43F3C85C-D7AE-475E-9698-EAA4E4254FEC}" presName="text" presStyleLbl="fgAcc0" presStyleIdx="1" presStyleCnt="2">
        <dgm:presLayoutVars>
          <dgm:chPref val="3"/>
        </dgm:presLayoutVars>
      </dgm:prSet>
      <dgm:spPr/>
    </dgm:pt>
    <dgm:pt modelId="{46D8F306-2887-434F-B995-24D71B0432F2}" type="pres">
      <dgm:prSet presAssocID="{43F3C85C-D7AE-475E-9698-EAA4E4254FEC}" presName="hierChild2" presStyleCnt="0"/>
      <dgm:spPr/>
    </dgm:pt>
  </dgm:ptLst>
  <dgm:cxnLst>
    <dgm:cxn modelId="{3C864D1E-4ADE-4073-AA87-CF698E794FB6}" type="presOf" srcId="{9900B830-EACC-4F88-BA63-B338FEDA77F8}" destId="{1BA04065-5DC9-4598-A79A-3F97731537E3}" srcOrd="0" destOrd="0" presId="urn:microsoft.com/office/officeart/2005/8/layout/hierarchy1"/>
    <dgm:cxn modelId="{BB48C62A-B93F-43A4-BCF8-0A0F79FECBC4}" srcId="{9900B830-EACC-4F88-BA63-B338FEDA77F8}" destId="{75B48463-A1F7-4EC2-981D-9487AA32AED5}" srcOrd="0" destOrd="0" parTransId="{BE9ED1DD-E628-498F-999A-234B27605A00}" sibTransId="{5B626E03-8102-42D2-A276-B93F567D1592}"/>
    <dgm:cxn modelId="{EFC9D2CA-58FA-4FD1-AB66-7755876F37D2}" type="presOf" srcId="{43F3C85C-D7AE-475E-9698-EAA4E4254FEC}" destId="{CA1BD15A-9EEC-42AA-831C-E58B7DA4A327}" srcOrd="0" destOrd="0" presId="urn:microsoft.com/office/officeart/2005/8/layout/hierarchy1"/>
    <dgm:cxn modelId="{83DED5EB-06A4-4033-97A9-1BB8B9CEE632}" srcId="{9900B830-EACC-4F88-BA63-B338FEDA77F8}" destId="{43F3C85C-D7AE-475E-9698-EAA4E4254FEC}" srcOrd="1" destOrd="0" parTransId="{2AD66938-658F-4753-BE23-B7D5518778E8}" sibTransId="{45266243-98FB-42FC-BF2D-83F7EBC2CB6C}"/>
    <dgm:cxn modelId="{E6DD1AF5-7CD7-48C0-8549-C9B1EBEF7755}" type="presOf" srcId="{75B48463-A1F7-4EC2-981D-9487AA32AED5}" destId="{4C76E19A-AB47-49F6-9D8F-149F6036468A}" srcOrd="0" destOrd="0" presId="urn:microsoft.com/office/officeart/2005/8/layout/hierarchy1"/>
    <dgm:cxn modelId="{535CE6D3-C746-4C09-AF83-452D12D7F76C}" type="presParOf" srcId="{1BA04065-5DC9-4598-A79A-3F97731537E3}" destId="{2B797533-2A04-4FEE-BCDA-D2680F4735E1}" srcOrd="0" destOrd="0" presId="urn:microsoft.com/office/officeart/2005/8/layout/hierarchy1"/>
    <dgm:cxn modelId="{33366218-1DB1-40E8-A38D-5A98C7906080}" type="presParOf" srcId="{2B797533-2A04-4FEE-BCDA-D2680F4735E1}" destId="{C3C254AF-EE3E-4C9A-8931-286D3DB67F62}" srcOrd="0" destOrd="0" presId="urn:microsoft.com/office/officeart/2005/8/layout/hierarchy1"/>
    <dgm:cxn modelId="{41C5912F-9F73-4602-902B-E2A1679333C6}" type="presParOf" srcId="{C3C254AF-EE3E-4C9A-8931-286D3DB67F62}" destId="{85E262E7-5E5A-42E8-BCF7-AEB9F9BBC2B1}" srcOrd="0" destOrd="0" presId="urn:microsoft.com/office/officeart/2005/8/layout/hierarchy1"/>
    <dgm:cxn modelId="{4B271ECE-D07D-4FAD-B227-19994E440B09}" type="presParOf" srcId="{C3C254AF-EE3E-4C9A-8931-286D3DB67F62}" destId="{4C76E19A-AB47-49F6-9D8F-149F6036468A}" srcOrd="1" destOrd="0" presId="urn:microsoft.com/office/officeart/2005/8/layout/hierarchy1"/>
    <dgm:cxn modelId="{C2890D3C-17CB-4087-8C7D-844DB8ACE185}" type="presParOf" srcId="{2B797533-2A04-4FEE-BCDA-D2680F4735E1}" destId="{51BB59BF-A9CE-4240-8427-93E713F7BB84}" srcOrd="1" destOrd="0" presId="urn:microsoft.com/office/officeart/2005/8/layout/hierarchy1"/>
    <dgm:cxn modelId="{67A67402-5F6D-44D5-8522-F453FDBA1847}" type="presParOf" srcId="{1BA04065-5DC9-4598-A79A-3F97731537E3}" destId="{23F2E7DB-C4D1-4B95-9508-CF9491B5C160}" srcOrd="1" destOrd="0" presId="urn:microsoft.com/office/officeart/2005/8/layout/hierarchy1"/>
    <dgm:cxn modelId="{ED266AF9-F7C4-489A-BE76-017039909DBB}" type="presParOf" srcId="{23F2E7DB-C4D1-4B95-9508-CF9491B5C160}" destId="{B1FA799F-3DFC-4490-B89D-B7403AEA5F52}" srcOrd="0" destOrd="0" presId="urn:microsoft.com/office/officeart/2005/8/layout/hierarchy1"/>
    <dgm:cxn modelId="{847174FE-A96F-4680-B138-3918F0D6DF72}" type="presParOf" srcId="{B1FA799F-3DFC-4490-B89D-B7403AEA5F52}" destId="{A285363B-2C95-416F-8FA9-B59CAB580087}" srcOrd="0" destOrd="0" presId="urn:microsoft.com/office/officeart/2005/8/layout/hierarchy1"/>
    <dgm:cxn modelId="{9D779E2A-589A-4866-960B-855316AE7280}" type="presParOf" srcId="{B1FA799F-3DFC-4490-B89D-B7403AEA5F52}" destId="{CA1BD15A-9EEC-42AA-831C-E58B7DA4A327}" srcOrd="1" destOrd="0" presId="urn:microsoft.com/office/officeart/2005/8/layout/hierarchy1"/>
    <dgm:cxn modelId="{F86D082B-4B31-44C2-9489-28E09EAEB4BE}" type="presParOf" srcId="{23F2E7DB-C4D1-4B95-9508-CF9491B5C160}" destId="{46D8F306-2887-434F-B995-24D71B0432F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516F20-8856-4504-993C-AFAC93DF815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7382CDB-032C-40CC-A6A5-551D2786E382}">
      <dgm:prSet/>
      <dgm:spPr/>
      <dgm:t>
        <a:bodyPr/>
        <a:lstStyle/>
        <a:p>
          <a:r>
            <a:rPr lang="en-US"/>
            <a:t>General Service Offices or national structures</a:t>
          </a:r>
        </a:p>
      </dgm:t>
    </dgm:pt>
    <dgm:pt modelId="{70CE8791-640C-4F15-B9B9-9823D1FF5FE7}" type="parTrans" cxnId="{C0B1554D-F1CB-479B-B7E1-EFFEF5DB9837}">
      <dgm:prSet/>
      <dgm:spPr/>
      <dgm:t>
        <a:bodyPr/>
        <a:lstStyle/>
        <a:p>
          <a:endParaRPr lang="en-US"/>
        </a:p>
      </dgm:t>
    </dgm:pt>
    <dgm:pt modelId="{0D819C2D-8822-4387-B763-66981F73204A}" type="sibTrans" cxnId="{C0B1554D-F1CB-479B-B7E1-EFFEF5DB9837}">
      <dgm:prSet/>
      <dgm:spPr/>
      <dgm:t>
        <a:bodyPr/>
        <a:lstStyle/>
        <a:p>
          <a:endParaRPr lang="en-US"/>
        </a:p>
      </dgm:t>
    </dgm:pt>
    <dgm:pt modelId="{B3481C7A-9A6C-4EC9-A735-DF4A0AA12099}">
      <dgm:prSet/>
      <dgm:spPr/>
      <dgm:t>
        <a:bodyPr/>
        <a:lstStyle/>
        <a:p>
          <a:r>
            <a:rPr lang="en-US"/>
            <a:t>International structures can exceed global minimums</a:t>
          </a:r>
        </a:p>
      </dgm:t>
    </dgm:pt>
    <dgm:pt modelId="{23F2C5FC-96F0-45CF-9412-7C39162612DA}" type="parTrans" cxnId="{3DF132FB-732C-48D4-B9E2-300CDB397DA3}">
      <dgm:prSet/>
      <dgm:spPr/>
      <dgm:t>
        <a:bodyPr/>
        <a:lstStyle/>
        <a:p>
          <a:endParaRPr lang="en-US"/>
        </a:p>
      </dgm:t>
    </dgm:pt>
    <dgm:pt modelId="{7E851158-26D3-41CB-9890-E71DE6D24B9C}" type="sibTrans" cxnId="{3DF132FB-732C-48D4-B9E2-300CDB397DA3}">
      <dgm:prSet/>
      <dgm:spPr/>
      <dgm:t>
        <a:bodyPr/>
        <a:lstStyle/>
        <a:p>
          <a:endParaRPr lang="en-US"/>
        </a:p>
      </dgm:t>
    </dgm:pt>
    <dgm:pt modelId="{F5717B1E-EC15-46AC-9C06-816077AB17AF}">
      <dgm:prSet/>
      <dgm:spPr/>
      <dgm:t>
        <a:bodyPr/>
        <a:lstStyle/>
        <a:p>
          <a:r>
            <a:rPr lang="en-US" err="1"/>
            <a:t>Alateens</a:t>
          </a:r>
          <a:r>
            <a:rPr lang="en-US"/>
            <a:t> who attend global meetings must adhere to any additional requirements</a:t>
          </a:r>
        </a:p>
      </dgm:t>
    </dgm:pt>
    <dgm:pt modelId="{2E90E5CE-AD08-418E-91B9-C8DF086AEC62}" type="parTrans" cxnId="{2889CF3F-C6C0-431E-AE1E-25CE8E265AD2}">
      <dgm:prSet/>
      <dgm:spPr/>
      <dgm:t>
        <a:bodyPr/>
        <a:lstStyle/>
        <a:p>
          <a:endParaRPr lang="en-US"/>
        </a:p>
      </dgm:t>
    </dgm:pt>
    <dgm:pt modelId="{A08C013A-08DB-49A4-AAA4-D882D15EA0B7}" type="sibTrans" cxnId="{2889CF3F-C6C0-431E-AE1E-25CE8E265AD2}">
      <dgm:prSet/>
      <dgm:spPr/>
      <dgm:t>
        <a:bodyPr/>
        <a:lstStyle/>
        <a:p>
          <a:endParaRPr lang="en-US"/>
        </a:p>
      </dgm:t>
    </dgm:pt>
    <dgm:pt modelId="{F406B012-7DC1-415C-AB23-BF3C180653EC}" type="pres">
      <dgm:prSet presAssocID="{27516F20-8856-4504-993C-AFAC93DF8152}" presName="diagram" presStyleCnt="0">
        <dgm:presLayoutVars>
          <dgm:dir/>
          <dgm:resizeHandles val="exact"/>
        </dgm:presLayoutVars>
      </dgm:prSet>
      <dgm:spPr/>
    </dgm:pt>
    <dgm:pt modelId="{78AF3058-970C-4131-BADB-0E8D5E6B8DF9}" type="pres">
      <dgm:prSet presAssocID="{87382CDB-032C-40CC-A6A5-551D2786E382}" presName="node" presStyleLbl="node1" presStyleIdx="0" presStyleCnt="3">
        <dgm:presLayoutVars>
          <dgm:bulletEnabled val="1"/>
        </dgm:presLayoutVars>
      </dgm:prSet>
      <dgm:spPr/>
    </dgm:pt>
    <dgm:pt modelId="{7CF75F4C-E478-4C00-BEA9-9EDBB8B8A648}" type="pres">
      <dgm:prSet presAssocID="{0D819C2D-8822-4387-B763-66981F73204A}" presName="sibTrans" presStyleCnt="0"/>
      <dgm:spPr/>
    </dgm:pt>
    <dgm:pt modelId="{8A130C9E-BCEA-401D-AC5F-54FFF5988B83}" type="pres">
      <dgm:prSet presAssocID="{B3481C7A-9A6C-4EC9-A735-DF4A0AA12099}" presName="node" presStyleLbl="node1" presStyleIdx="1" presStyleCnt="3">
        <dgm:presLayoutVars>
          <dgm:bulletEnabled val="1"/>
        </dgm:presLayoutVars>
      </dgm:prSet>
      <dgm:spPr/>
    </dgm:pt>
    <dgm:pt modelId="{7A77A8B5-E7B2-42FC-BA22-954EF896E0FA}" type="pres">
      <dgm:prSet presAssocID="{7E851158-26D3-41CB-9890-E71DE6D24B9C}" presName="sibTrans" presStyleCnt="0"/>
      <dgm:spPr/>
    </dgm:pt>
    <dgm:pt modelId="{8B71FCEB-28F3-4203-A975-02A706A152F0}" type="pres">
      <dgm:prSet presAssocID="{F5717B1E-EC15-46AC-9C06-816077AB17AF}" presName="node" presStyleLbl="node1" presStyleIdx="2" presStyleCnt="3">
        <dgm:presLayoutVars>
          <dgm:bulletEnabled val="1"/>
        </dgm:presLayoutVars>
      </dgm:prSet>
      <dgm:spPr/>
    </dgm:pt>
  </dgm:ptLst>
  <dgm:cxnLst>
    <dgm:cxn modelId="{C94D612C-CF23-4931-97A7-0A8723C24D35}" type="presOf" srcId="{27516F20-8856-4504-993C-AFAC93DF8152}" destId="{F406B012-7DC1-415C-AB23-BF3C180653EC}" srcOrd="0" destOrd="0" presId="urn:microsoft.com/office/officeart/2005/8/layout/default"/>
    <dgm:cxn modelId="{2889CF3F-C6C0-431E-AE1E-25CE8E265AD2}" srcId="{27516F20-8856-4504-993C-AFAC93DF8152}" destId="{F5717B1E-EC15-46AC-9C06-816077AB17AF}" srcOrd="2" destOrd="0" parTransId="{2E90E5CE-AD08-418E-91B9-C8DF086AEC62}" sibTransId="{A08C013A-08DB-49A4-AAA4-D882D15EA0B7}"/>
    <dgm:cxn modelId="{C0B1554D-F1CB-479B-B7E1-EFFEF5DB9837}" srcId="{27516F20-8856-4504-993C-AFAC93DF8152}" destId="{87382CDB-032C-40CC-A6A5-551D2786E382}" srcOrd="0" destOrd="0" parTransId="{70CE8791-640C-4F15-B9B9-9823D1FF5FE7}" sibTransId="{0D819C2D-8822-4387-B763-66981F73204A}"/>
    <dgm:cxn modelId="{8EF67A7B-EC15-4346-A020-6FF8EFF7E2A4}" type="presOf" srcId="{F5717B1E-EC15-46AC-9C06-816077AB17AF}" destId="{8B71FCEB-28F3-4203-A975-02A706A152F0}" srcOrd="0" destOrd="0" presId="urn:microsoft.com/office/officeart/2005/8/layout/default"/>
    <dgm:cxn modelId="{F3DF218B-FCBE-4BBC-B0C8-0170671CB101}" type="presOf" srcId="{87382CDB-032C-40CC-A6A5-551D2786E382}" destId="{78AF3058-970C-4131-BADB-0E8D5E6B8DF9}" srcOrd="0" destOrd="0" presId="urn:microsoft.com/office/officeart/2005/8/layout/default"/>
    <dgm:cxn modelId="{C07D5EA5-4B74-4DD8-986F-B155D3BBD657}" type="presOf" srcId="{B3481C7A-9A6C-4EC9-A735-DF4A0AA12099}" destId="{8A130C9E-BCEA-401D-AC5F-54FFF5988B83}" srcOrd="0" destOrd="0" presId="urn:microsoft.com/office/officeart/2005/8/layout/default"/>
    <dgm:cxn modelId="{3DF132FB-732C-48D4-B9E2-300CDB397DA3}" srcId="{27516F20-8856-4504-993C-AFAC93DF8152}" destId="{B3481C7A-9A6C-4EC9-A735-DF4A0AA12099}" srcOrd="1" destOrd="0" parTransId="{23F2C5FC-96F0-45CF-9412-7C39162612DA}" sibTransId="{7E851158-26D3-41CB-9890-E71DE6D24B9C}"/>
    <dgm:cxn modelId="{C8626E8E-3514-4A13-A6EE-066321BB16A4}" type="presParOf" srcId="{F406B012-7DC1-415C-AB23-BF3C180653EC}" destId="{78AF3058-970C-4131-BADB-0E8D5E6B8DF9}" srcOrd="0" destOrd="0" presId="urn:microsoft.com/office/officeart/2005/8/layout/default"/>
    <dgm:cxn modelId="{27450156-653A-4394-B773-404EC41B02CC}" type="presParOf" srcId="{F406B012-7DC1-415C-AB23-BF3C180653EC}" destId="{7CF75F4C-E478-4C00-BEA9-9EDBB8B8A648}" srcOrd="1" destOrd="0" presId="urn:microsoft.com/office/officeart/2005/8/layout/default"/>
    <dgm:cxn modelId="{EACAD703-274F-4434-B656-6396517F4024}" type="presParOf" srcId="{F406B012-7DC1-415C-AB23-BF3C180653EC}" destId="{8A130C9E-BCEA-401D-AC5F-54FFF5988B83}" srcOrd="2" destOrd="0" presId="urn:microsoft.com/office/officeart/2005/8/layout/default"/>
    <dgm:cxn modelId="{40743DBD-69DB-470C-BD8A-DC2BB062E70C}" type="presParOf" srcId="{F406B012-7DC1-415C-AB23-BF3C180653EC}" destId="{7A77A8B5-E7B2-42FC-BA22-954EF896E0FA}" srcOrd="3" destOrd="0" presId="urn:microsoft.com/office/officeart/2005/8/layout/default"/>
    <dgm:cxn modelId="{3999AAB7-CA7C-43C8-9ABD-499B9D1606E3}" type="presParOf" srcId="{F406B012-7DC1-415C-AB23-BF3C180653EC}" destId="{8B71FCEB-28F3-4203-A975-02A706A152F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D3359D-7D4A-413A-8680-FAF22DE24B7B}" type="doc">
      <dgm:prSet loTypeId="urn:microsoft.com/office/officeart/2016/7/layout/VerticalDownArrowProcess" loCatId="process" qsTypeId="urn:microsoft.com/office/officeart/2005/8/quickstyle/simple2" qsCatId="simple" csTypeId="urn:microsoft.com/office/officeart/2005/8/colors/accent1_2" csCatId="accent1" phldr="1"/>
      <dgm:spPr/>
      <dgm:t>
        <a:bodyPr/>
        <a:lstStyle/>
        <a:p>
          <a:endParaRPr lang="en-US"/>
        </a:p>
      </dgm:t>
    </dgm:pt>
    <dgm:pt modelId="{51F9C0DD-817D-4FB4-991B-0ABB018F4EEE}">
      <dgm:prSet/>
      <dgm:spPr/>
      <dgm:t>
        <a:bodyPr/>
        <a:lstStyle/>
        <a:p>
          <a:r>
            <a:rPr lang="en-US"/>
            <a:t>Evolve</a:t>
          </a:r>
        </a:p>
      </dgm:t>
    </dgm:pt>
    <dgm:pt modelId="{1E7970B7-2CB2-4BAF-83B3-FF855E998294}" type="parTrans" cxnId="{7EE23937-0FE4-4131-870A-94AF0B44326B}">
      <dgm:prSet/>
      <dgm:spPr/>
      <dgm:t>
        <a:bodyPr/>
        <a:lstStyle/>
        <a:p>
          <a:endParaRPr lang="en-US"/>
        </a:p>
      </dgm:t>
    </dgm:pt>
    <dgm:pt modelId="{2E771811-55B5-43A4-B3CA-36ED1949CB6C}" type="sibTrans" cxnId="{7EE23937-0FE4-4131-870A-94AF0B44326B}">
      <dgm:prSet/>
      <dgm:spPr/>
      <dgm:t>
        <a:bodyPr/>
        <a:lstStyle/>
        <a:p>
          <a:endParaRPr lang="en-US"/>
        </a:p>
      </dgm:t>
    </dgm:pt>
    <dgm:pt modelId="{D17A5A2D-1E6F-48B1-B76B-CE19F51E6F9C}">
      <dgm:prSet custT="1"/>
      <dgm:spPr/>
      <dgm:t>
        <a:bodyPr/>
        <a:lstStyle/>
        <a:p>
          <a:r>
            <a:rPr lang="en-US" sz="1600"/>
            <a:t>Make recommended changes to EASBR based on feedback received</a:t>
          </a:r>
        </a:p>
      </dgm:t>
    </dgm:pt>
    <dgm:pt modelId="{204A675C-CAC7-442A-A319-1019553F608A}" type="parTrans" cxnId="{B37437E1-697F-4BCB-8677-EF7100565F77}">
      <dgm:prSet/>
      <dgm:spPr/>
      <dgm:t>
        <a:bodyPr/>
        <a:lstStyle/>
        <a:p>
          <a:endParaRPr lang="en-US"/>
        </a:p>
      </dgm:t>
    </dgm:pt>
    <dgm:pt modelId="{A0EC74C1-8D25-4254-AD4D-06C84EB83F4A}" type="sibTrans" cxnId="{B37437E1-697F-4BCB-8677-EF7100565F77}">
      <dgm:prSet/>
      <dgm:spPr/>
      <dgm:t>
        <a:bodyPr/>
        <a:lstStyle/>
        <a:p>
          <a:endParaRPr lang="en-US"/>
        </a:p>
      </dgm:t>
    </dgm:pt>
    <dgm:pt modelId="{4BB024F1-C00D-44F4-B632-2C8969EAB2C5}">
      <dgm:prSet/>
      <dgm:spPr/>
      <dgm:t>
        <a:bodyPr/>
        <a:lstStyle/>
        <a:p>
          <a:r>
            <a:rPr lang="en-US"/>
            <a:t>Ask</a:t>
          </a:r>
        </a:p>
      </dgm:t>
    </dgm:pt>
    <dgm:pt modelId="{CCA1E3F6-A060-4188-867D-F8E6AAAFC501}" type="parTrans" cxnId="{BA7E5798-49EF-4700-9D0B-B8E7BA8F15D4}">
      <dgm:prSet/>
      <dgm:spPr/>
      <dgm:t>
        <a:bodyPr/>
        <a:lstStyle/>
        <a:p>
          <a:endParaRPr lang="en-US"/>
        </a:p>
      </dgm:t>
    </dgm:pt>
    <dgm:pt modelId="{8F457861-9FBA-4D51-825C-1BC4E1DDD2AA}" type="sibTrans" cxnId="{BA7E5798-49EF-4700-9D0B-B8E7BA8F15D4}">
      <dgm:prSet/>
      <dgm:spPr/>
      <dgm:t>
        <a:bodyPr/>
        <a:lstStyle/>
        <a:p>
          <a:endParaRPr lang="en-US"/>
        </a:p>
      </dgm:t>
    </dgm:pt>
    <dgm:pt modelId="{EDDB7073-710D-4034-BEBD-6BE544980E51}">
      <dgm:prSet custT="1"/>
      <dgm:spPr/>
      <dgm:t>
        <a:bodyPr/>
        <a:lstStyle/>
        <a:p>
          <a:r>
            <a:rPr lang="en-US" sz="1600"/>
            <a:t>Ask BOT to define next steps</a:t>
          </a:r>
        </a:p>
      </dgm:t>
    </dgm:pt>
    <dgm:pt modelId="{ABDE6D9A-F123-485E-AD19-76059E8B42D0}" type="parTrans" cxnId="{64BCBBEF-1A65-4B1A-AB30-E10EFB491621}">
      <dgm:prSet/>
      <dgm:spPr/>
      <dgm:t>
        <a:bodyPr/>
        <a:lstStyle/>
        <a:p>
          <a:endParaRPr lang="en-US"/>
        </a:p>
      </dgm:t>
    </dgm:pt>
    <dgm:pt modelId="{730949F6-76C3-42D6-8FC7-3D281BEABFEA}" type="sibTrans" cxnId="{64BCBBEF-1A65-4B1A-AB30-E10EFB491621}">
      <dgm:prSet/>
      <dgm:spPr/>
      <dgm:t>
        <a:bodyPr/>
        <a:lstStyle/>
        <a:p>
          <a:endParaRPr lang="en-US"/>
        </a:p>
      </dgm:t>
    </dgm:pt>
    <dgm:pt modelId="{9B40BD22-35A5-40FB-8D24-2D710E797D53}">
      <dgm:prSet/>
      <dgm:spPr/>
      <dgm:t>
        <a:bodyPr/>
        <a:lstStyle/>
        <a:p>
          <a:r>
            <a:rPr lang="en-US"/>
            <a:t>Communicate</a:t>
          </a:r>
        </a:p>
      </dgm:t>
    </dgm:pt>
    <dgm:pt modelId="{02E0D094-F7A3-4658-8640-D0565D46CF5F}" type="parTrans" cxnId="{1BE6B3CB-6EEF-42F5-9EE3-5F5ECECE14BE}">
      <dgm:prSet/>
      <dgm:spPr/>
      <dgm:t>
        <a:bodyPr/>
        <a:lstStyle/>
        <a:p>
          <a:endParaRPr lang="en-US"/>
        </a:p>
      </dgm:t>
    </dgm:pt>
    <dgm:pt modelId="{5FDDE69A-D152-4ED4-8BD7-0ECF18F5E100}" type="sibTrans" cxnId="{1BE6B3CB-6EEF-42F5-9EE3-5F5ECECE14BE}">
      <dgm:prSet/>
      <dgm:spPr/>
      <dgm:t>
        <a:bodyPr/>
        <a:lstStyle/>
        <a:p>
          <a:endParaRPr lang="en-US"/>
        </a:p>
      </dgm:t>
    </dgm:pt>
    <dgm:pt modelId="{EDFDF58F-38B8-4429-97B8-A2B2BA5AD233}">
      <dgm:prSet custT="1"/>
      <dgm:spPr/>
      <dgm:t>
        <a:bodyPr/>
        <a:lstStyle/>
        <a:p>
          <a:r>
            <a:rPr lang="en-US" sz="1600"/>
            <a:t>Communicate with WSC members and international structures</a:t>
          </a:r>
        </a:p>
      </dgm:t>
    </dgm:pt>
    <dgm:pt modelId="{F1C29147-B966-40A0-B7B8-39096381D1E8}" type="parTrans" cxnId="{C2958F33-D421-4D87-AA1F-662722FF1698}">
      <dgm:prSet/>
      <dgm:spPr/>
      <dgm:t>
        <a:bodyPr/>
        <a:lstStyle/>
        <a:p>
          <a:endParaRPr lang="en-US"/>
        </a:p>
      </dgm:t>
    </dgm:pt>
    <dgm:pt modelId="{F648C5EF-04CC-492B-93FF-CA7AF1F109AB}" type="sibTrans" cxnId="{C2958F33-D421-4D87-AA1F-662722FF1698}">
      <dgm:prSet/>
      <dgm:spPr/>
      <dgm:t>
        <a:bodyPr/>
        <a:lstStyle/>
        <a:p>
          <a:endParaRPr lang="en-US"/>
        </a:p>
      </dgm:t>
    </dgm:pt>
    <dgm:pt modelId="{4FEA7A16-AF84-4EDA-A6A9-1BD32FC35A2C}">
      <dgm:prSet/>
      <dgm:spPr/>
      <dgm:t>
        <a:bodyPr/>
        <a:lstStyle/>
        <a:p>
          <a:r>
            <a:rPr lang="en-US"/>
            <a:t>Share</a:t>
          </a:r>
        </a:p>
      </dgm:t>
    </dgm:pt>
    <dgm:pt modelId="{19DCA4B7-F5D7-40E4-80D7-8B26C90E051C}" type="parTrans" cxnId="{7E3CD5D9-7574-44E1-BFBE-AE58E0D34433}">
      <dgm:prSet/>
      <dgm:spPr/>
      <dgm:t>
        <a:bodyPr/>
        <a:lstStyle/>
        <a:p>
          <a:endParaRPr lang="en-US"/>
        </a:p>
      </dgm:t>
    </dgm:pt>
    <dgm:pt modelId="{9AF653E2-F23E-45A3-8C1A-84DADBA2D2E4}" type="sibTrans" cxnId="{7E3CD5D9-7574-44E1-BFBE-AE58E0D34433}">
      <dgm:prSet/>
      <dgm:spPr/>
      <dgm:t>
        <a:bodyPr/>
        <a:lstStyle/>
        <a:p>
          <a:endParaRPr lang="en-US"/>
        </a:p>
      </dgm:t>
    </dgm:pt>
    <dgm:pt modelId="{91A0D574-436C-4B8D-B07A-9966B1323E7E}">
      <dgm:prSet custT="1"/>
      <dgm:spPr/>
      <dgm:t>
        <a:bodyPr/>
        <a:lstStyle/>
        <a:p>
          <a:r>
            <a:rPr lang="en-US" sz="1600"/>
            <a:t>Share presentation with BOT at July 2023 Board Meeting</a:t>
          </a:r>
        </a:p>
      </dgm:t>
    </dgm:pt>
    <dgm:pt modelId="{9AE1F79C-D62F-426C-80D1-893BA1E44510}" type="parTrans" cxnId="{4A542B24-AD9D-4428-8CCF-F439CB5553BE}">
      <dgm:prSet/>
      <dgm:spPr/>
      <dgm:t>
        <a:bodyPr/>
        <a:lstStyle/>
        <a:p>
          <a:endParaRPr lang="en-US"/>
        </a:p>
      </dgm:t>
    </dgm:pt>
    <dgm:pt modelId="{945801D0-69B9-4ABE-A3C0-09FFCEAF9433}" type="sibTrans" cxnId="{4A542B24-AD9D-4428-8CCF-F439CB5553BE}">
      <dgm:prSet/>
      <dgm:spPr/>
      <dgm:t>
        <a:bodyPr/>
        <a:lstStyle/>
        <a:p>
          <a:endParaRPr lang="en-US"/>
        </a:p>
      </dgm:t>
    </dgm:pt>
    <dgm:pt modelId="{A6015BC9-AB26-4A79-B25C-5869A7B93294}">
      <dgm:prSet/>
      <dgm:spPr/>
      <dgm:t>
        <a:bodyPr/>
        <a:lstStyle/>
        <a:p>
          <a:r>
            <a:rPr lang="en-US"/>
            <a:t>Review</a:t>
          </a:r>
        </a:p>
      </dgm:t>
    </dgm:pt>
    <dgm:pt modelId="{FEF0A2EB-C3C8-4DCA-AA10-19D3953CC95F}" type="parTrans" cxnId="{9488ED56-E8C0-48D3-B299-A5E9F0323640}">
      <dgm:prSet/>
      <dgm:spPr/>
      <dgm:t>
        <a:bodyPr/>
        <a:lstStyle/>
        <a:p>
          <a:endParaRPr lang="en-US"/>
        </a:p>
      </dgm:t>
    </dgm:pt>
    <dgm:pt modelId="{C173CF80-DA17-4B3C-B044-99BF0565BF96}" type="sibTrans" cxnId="{9488ED56-E8C0-48D3-B299-A5E9F0323640}">
      <dgm:prSet/>
      <dgm:spPr/>
      <dgm:t>
        <a:bodyPr/>
        <a:lstStyle/>
        <a:p>
          <a:endParaRPr lang="en-US"/>
        </a:p>
      </dgm:t>
    </dgm:pt>
    <dgm:pt modelId="{6A986E08-8EFC-467C-9DD9-2F85A87378E7}">
      <dgm:prSet custT="1"/>
      <dgm:spPr/>
      <dgm:t>
        <a:bodyPr/>
        <a:lstStyle/>
        <a:p>
          <a:r>
            <a:rPr lang="en-US" sz="1600"/>
            <a:t>Review feedback and create cohesive presentation reflecting broadest global reach</a:t>
          </a:r>
        </a:p>
      </dgm:t>
    </dgm:pt>
    <dgm:pt modelId="{915D0633-0041-42B4-B94D-4B16AFBD1303}" type="parTrans" cxnId="{1E89F82B-2147-44F5-A0A5-E7BD9F35015C}">
      <dgm:prSet/>
      <dgm:spPr/>
      <dgm:t>
        <a:bodyPr/>
        <a:lstStyle/>
        <a:p>
          <a:endParaRPr lang="en-US"/>
        </a:p>
      </dgm:t>
    </dgm:pt>
    <dgm:pt modelId="{6DB4D027-65BC-4C62-A4FA-30636CEE4C7C}" type="sibTrans" cxnId="{1E89F82B-2147-44F5-A0A5-E7BD9F35015C}">
      <dgm:prSet/>
      <dgm:spPr/>
      <dgm:t>
        <a:bodyPr/>
        <a:lstStyle/>
        <a:p>
          <a:endParaRPr lang="en-US"/>
        </a:p>
      </dgm:t>
    </dgm:pt>
    <dgm:pt modelId="{C9DEAB84-8D54-4BCF-81BF-064459EFE6C6}" type="pres">
      <dgm:prSet presAssocID="{5AD3359D-7D4A-413A-8680-FAF22DE24B7B}" presName="Name0" presStyleCnt="0">
        <dgm:presLayoutVars>
          <dgm:dir/>
          <dgm:animLvl val="lvl"/>
          <dgm:resizeHandles val="exact"/>
        </dgm:presLayoutVars>
      </dgm:prSet>
      <dgm:spPr/>
    </dgm:pt>
    <dgm:pt modelId="{DE5A308F-8E8D-41ED-BF83-CC0F90DCDB3C}" type="pres">
      <dgm:prSet presAssocID="{9B40BD22-35A5-40FB-8D24-2D710E797D53}" presName="boxAndChildren" presStyleCnt="0"/>
      <dgm:spPr/>
    </dgm:pt>
    <dgm:pt modelId="{01B87460-7A8B-4404-8E89-0BFEE8115F1F}" type="pres">
      <dgm:prSet presAssocID="{9B40BD22-35A5-40FB-8D24-2D710E797D53}" presName="parentTextBox" presStyleLbl="alignNode1" presStyleIdx="0" presStyleCnt="5"/>
      <dgm:spPr/>
    </dgm:pt>
    <dgm:pt modelId="{82E414E9-1901-4CFE-9947-3717C2F14904}" type="pres">
      <dgm:prSet presAssocID="{9B40BD22-35A5-40FB-8D24-2D710E797D53}" presName="descendantBox" presStyleLbl="bgAccFollowNode1" presStyleIdx="0" presStyleCnt="5"/>
      <dgm:spPr/>
    </dgm:pt>
    <dgm:pt modelId="{CC84C458-D523-49E9-B6D9-B2DF05024A02}" type="pres">
      <dgm:prSet presAssocID="{8F457861-9FBA-4D51-825C-1BC4E1DDD2AA}" presName="sp" presStyleCnt="0"/>
      <dgm:spPr/>
    </dgm:pt>
    <dgm:pt modelId="{F881635F-6950-4D27-B018-92DA7322AA1B}" type="pres">
      <dgm:prSet presAssocID="{4BB024F1-C00D-44F4-B632-2C8969EAB2C5}" presName="arrowAndChildren" presStyleCnt="0"/>
      <dgm:spPr/>
    </dgm:pt>
    <dgm:pt modelId="{49D532E9-4C8F-4DEF-9EB6-D7137EDB0F1D}" type="pres">
      <dgm:prSet presAssocID="{4BB024F1-C00D-44F4-B632-2C8969EAB2C5}" presName="parentTextArrow" presStyleLbl="node1" presStyleIdx="0" presStyleCnt="0"/>
      <dgm:spPr/>
    </dgm:pt>
    <dgm:pt modelId="{95801967-58AD-4B25-9DD3-C7A09E970CD9}" type="pres">
      <dgm:prSet presAssocID="{4BB024F1-C00D-44F4-B632-2C8969EAB2C5}" presName="arrow" presStyleLbl="alignNode1" presStyleIdx="1" presStyleCnt="5"/>
      <dgm:spPr/>
    </dgm:pt>
    <dgm:pt modelId="{18469F61-D429-4F0B-9D2B-577DD618957B}" type="pres">
      <dgm:prSet presAssocID="{4BB024F1-C00D-44F4-B632-2C8969EAB2C5}" presName="descendantArrow" presStyleLbl="bgAccFollowNode1" presStyleIdx="1" presStyleCnt="5"/>
      <dgm:spPr/>
    </dgm:pt>
    <dgm:pt modelId="{0060CF62-6800-451E-AD29-EFEFA740335F}" type="pres">
      <dgm:prSet presAssocID="{9AF653E2-F23E-45A3-8C1A-84DADBA2D2E4}" presName="sp" presStyleCnt="0"/>
      <dgm:spPr/>
    </dgm:pt>
    <dgm:pt modelId="{4846034F-68DA-4D43-B00F-7C0675022639}" type="pres">
      <dgm:prSet presAssocID="{4FEA7A16-AF84-4EDA-A6A9-1BD32FC35A2C}" presName="arrowAndChildren" presStyleCnt="0"/>
      <dgm:spPr/>
    </dgm:pt>
    <dgm:pt modelId="{D2C1003B-3F58-43A8-B292-767BE1592889}" type="pres">
      <dgm:prSet presAssocID="{4FEA7A16-AF84-4EDA-A6A9-1BD32FC35A2C}" presName="parentTextArrow" presStyleLbl="node1" presStyleIdx="0" presStyleCnt="0"/>
      <dgm:spPr/>
    </dgm:pt>
    <dgm:pt modelId="{0F76745C-1770-4AF3-8288-B156B13D8DD0}" type="pres">
      <dgm:prSet presAssocID="{4FEA7A16-AF84-4EDA-A6A9-1BD32FC35A2C}" presName="arrow" presStyleLbl="alignNode1" presStyleIdx="2" presStyleCnt="5"/>
      <dgm:spPr/>
    </dgm:pt>
    <dgm:pt modelId="{E5826BD8-6CE9-4BAF-9D44-B94B34B66FC1}" type="pres">
      <dgm:prSet presAssocID="{4FEA7A16-AF84-4EDA-A6A9-1BD32FC35A2C}" presName="descendantArrow" presStyleLbl="bgAccFollowNode1" presStyleIdx="2" presStyleCnt="5"/>
      <dgm:spPr/>
    </dgm:pt>
    <dgm:pt modelId="{405F7ABF-3D02-4C3F-BDF6-639F74974428}" type="pres">
      <dgm:prSet presAssocID="{2E771811-55B5-43A4-B3CA-36ED1949CB6C}" presName="sp" presStyleCnt="0"/>
      <dgm:spPr/>
    </dgm:pt>
    <dgm:pt modelId="{05EC8D0F-8139-4560-A08C-512FC6C8526A}" type="pres">
      <dgm:prSet presAssocID="{51F9C0DD-817D-4FB4-991B-0ABB018F4EEE}" presName="arrowAndChildren" presStyleCnt="0"/>
      <dgm:spPr/>
    </dgm:pt>
    <dgm:pt modelId="{8FC229A1-29B2-495F-B803-F79D95B2C60D}" type="pres">
      <dgm:prSet presAssocID="{51F9C0DD-817D-4FB4-991B-0ABB018F4EEE}" presName="parentTextArrow" presStyleLbl="node1" presStyleIdx="0" presStyleCnt="0"/>
      <dgm:spPr/>
    </dgm:pt>
    <dgm:pt modelId="{FB8C16CF-8D1F-4A33-91AF-E6547F1875F7}" type="pres">
      <dgm:prSet presAssocID="{51F9C0DD-817D-4FB4-991B-0ABB018F4EEE}" presName="arrow" presStyleLbl="alignNode1" presStyleIdx="3" presStyleCnt="5"/>
      <dgm:spPr/>
    </dgm:pt>
    <dgm:pt modelId="{E030437A-A362-44AD-900A-6CA1CC79C68C}" type="pres">
      <dgm:prSet presAssocID="{51F9C0DD-817D-4FB4-991B-0ABB018F4EEE}" presName="descendantArrow" presStyleLbl="bgAccFollowNode1" presStyleIdx="3" presStyleCnt="5"/>
      <dgm:spPr/>
    </dgm:pt>
    <dgm:pt modelId="{A6F382B2-23FD-457E-8D39-BCA625EA3BEF}" type="pres">
      <dgm:prSet presAssocID="{C173CF80-DA17-4B3C-B044-99BF0565BF96}" presName="sp" presStyleCnt="0"/>
      <dgm:spPr/>
    </dgm:pt>
    <dgm:pt modelId="{5EA27852-DCB8-473E-B1DB-16822BDBE1D2}" type="pres">
      <dgm:prSet presAssocID="{A6015BC9-AB26-4A79-B25C-5869A7B93294}" presName="arrowAndChildren" presStyleCnt="0"/>
      <dgm:spPr/>
    </dgm:pt>
    <dgm:pt modelId="{978155FC-AF8A-4758-A440-C2097B96D519}" type="pres">
      <dgm:prSet presAssocID="{A6015BC9-AB26-4A79-B25C-5869A7B93294}" presName="parentTextArrow" presStyleLbl="node1" presStyleIdx="0" presStyleCnt="0"/>
      <dgm:spPr/>
    </dgm:pt>
    <dgm:pt modelId="{152BDEAD-758D-4061-8FF5-6C1B95E45D5C}" type="pres">
      <dgm:prSet presAssocID="{A6015BC9-AB26-4A79-B25C-5869A7B93294}" presName="arrow" presStyleLbl="alignNode1" presStyleIdx="4" presStyleCnt="5"/>
      <dgm:spPr/>
    </dgm:pt>
    <dgm:pt modelId="{03AFAC07-B13D-4416-A9F4-8AB8A8CE37A0}" type="pres">
      <dgm:prSet presAssocID="{A6015BC9-AB26-4A79-B25C-5869A7B93294}" presName="descendantArrow" presStyleLbl="bgAccFollowNode1" presStyleIdx="4" presStyleCnt="5" custLinFactNeighborX="0" custLinFactNeighborY="4122"/>
      <dgm:spPr/>
    </dgm:pt>
  </dgm:ptLst>
  <dgm:cxnLst>
    <dgm:cxn modelId="{9F522200-AF3C-4B6E-A467-816FB64950CF}" type="presOf" srcId="{4BB024F1-C00D-44F4-B632-2C8969EAB2C5}" destId="{95801967-58AD-4B25-9DD3-C7A09E970CD9}" srcOrd="1" destOrd="0" presId="urn:microsoft.com/office/officeart/2016/7/layout/VerticalDownArrowProcess"/>
    <dgm:cxn modelId="{1DDF1C22-434B-42AC-A0D8-EA93D28BAB98}" type="presOf" srcId="{51F9C0DD-817D-4FB4-991B-0ABB018F4EEE}" destId="{FB8C16CF-8D1F-4A33-91AF-E6547F1875F7}" srcOrd="1" destOrd="0" presId="urn:microsoft.com/office/officeart/2016/7/layout/VerticalDownArrowProcess"/>
    <dgm:cxn modelId="{4A542B24-AD9D-4428-8CCF-F439CB5553BE}" srcId="{4FEA7A16-AF84-4EDA-A6A9-1BD32FC35A2C}" destId="{91A0D574-436C-4B8D-B07A-9966B1323E7E}" srcOrd="0" destOrd="0" parTransId="{9AE1F79C-D62F-426C-80D1-893BA1E44510}" sibTransId="{945801D0-69B9-4ABE-A3C0-09FFCEAF9433}"/>
    <dgm:cxn modelId="{1E89F82B-2147-44F5-A0A5-E7BD9F35015C}" srcId="{A6015BC9-AB26-4A79-B25C-5869A7B93294}" destId="{6A986E08-8EFC-467C-9DD9-2F85A87378E7}" srcOrd="0" destOrd="0" parTransId="{915D0633-0041-42B4-B94D-4B16AFBD1303}" sibTransId="{6DB4D027-65BC-4C62-A4FA-30636CEE4C7C}"/>
    <dgm:cxn modelId="{389CB82E-7331-41E7-BB4C-B18CA5CA2644}" type="presOf" srcId="{A6015BC9-AB26-4A79-B25C-5869A7B93294}" destId="{152BDEAD-758D-4061-8FF5-6C1B95E45D5C}" srcOrd="1" destOrd="0" presId="urn:microsoft.com/office/officeart/2016/7/layout/VerticalDownArrowProcess"/>
    <dgm:cxn modelId="{AC14E331-BD4B-4779-9D28-B2B0A32E611E}" type="presOf" srcId="{EDDB7073-710D-4034-BEBD-6BE544980E51}" destId="{18469F61-D429-4F0B-9D2B-577DD618957B}" srcOrd="0" destOrd="0" presId="urn:microsoft.com/office/officeart/2016/7/layout/VerticalDownArrowProcess"/>
    <dgm:cxn modelId="{C2958F33-D421-4D87-AA1F-662722FF1698}" srcId="{9B40BD22-35A5-40FB-8D24-2D710E797D53}" destId="{EDFDF58F-38B8-4429-97B8-A2B2BA5AD233}" srcOrd="0" destOrd="0" parTransId="{F1C29147-B966-40A0-B7B8-39096381D1E8}" sibTransId="{F648C5EF-04CC-492B-93FF-CA7AF1F109AB}"/>
    <dgm:cxn modelId="{7EE23937-0FE4-4131-870A-94AF0B44326B}" srcId="{5AD3359D-7D4A-413A-8680-FAF22DE24B7B}" destId="{51F9C0DD-817D-4FB4-991B-0ABB018F4EEE}" srcOrd="1" destOrd="0" parTransId="{1E7970B7-2CB2-4BAF-83B3-FF855E998294}" sibTransId="{2E771811-55B5-43A4-B3CA-36ED1949CB6C}"/>
    <dgm:cxn modelId="{DC71FA65-2629-4445-A081-5511594C6B06}" type="presOf" srcId="{51F9C0DD-817D-4FB4-991B-0ABB018F4EEE}" destId="{8FC229A1-29B2-495F-B803-F79D95B2C60D}" srcOrd="0" destOrd="0" presId="urn:microsoft.com/office/officeart/2016/7/layout/VerticalDownArrowProcess"/>
    <dgm:cxn modelId="{AE925566-950B-49FD-B85F-28E1F465B26E}" type="presOf" srcId="{4FEA7A16-AF84-4EDA-A6A9-1BD32FC35A2C}" destId="{0F76745C-1770-4AF3-8288-B156B13D8DD0}" srcOrd="1" destOrd="0" presId="urn:microsoft.com/office/officeart/2016/7/layout/VerticalDownArrowProcess"/>
    <dgm:cxn modelId="{4FD87F69-ED5E-4840-883E-6C325550F244}" type="presOf" srcId="{5AD3359D-7D4A-413A-8680-FAF22DE24B7B}" destId="{C9DEAB84-8D54-4BCF-81BF-064459EFE6C6}" srcOrd="0" destOrd="0" presId="urn:microsoft.com/office/officeart/2016/7/layout/VerticalDownArrowProcess"/>
    <dgm:cxn modelId="{21755556-A699-4E11-984B-26B9058C447B}" type="presOf" srcId="{9B40BD22-35A5-40FB-8D24-2D710E797D53}" destId="{01B87460-7A8B-4404-8E89-0BFEE8115F1F}" srcOrd="0" destOrd="0" presId="urn:microsoft.com/office/officeart/2016/7/layout/VerticalDownArrowProcess"/>
    <dgm:cxn modelId="{9488ED56-E8C0-48D3-B299-A5E9F0323640}" srcId="{5AD3359D-7D4A-413A-8680-FAF22DE24B7B}" destId="{A6015BC9-AB26-4A79-B25C-5869A7B93294}" srcOrd="0" destOrd="0" parTransId="{FEF0A2EB-C3C8-4DCA-AA10-19D3953CC95F}" sibTransId="{C173CF80-DA17-4B3C-B044-99BF0565BF96}"/>
    <dgm:cxn modelId="{32A63478-67D0-497E-AA11-16B7F8F67A4C}" type="presOf" srcId="{4BB024F1-C00D-44F4-B632-2C8969EAB2C5}" destId="{49D532E9-4C8F-4DEF-9EB6-D7137EDB0F1D}" srcOrd="0" destOrd="0" presId="urn:microsoft.com/office/officeart/2016/7/layout/VerticalDownArrowProcess"/>
    <dgm:cxn modelId="{CDAA1398-AC8B-45D5-AC3E-EE64C0DB90A0}" type="presOf" srcId="{EDFDF58F-38B8-4429-97B8-A2B2BA5AD233}" destId="{82E414E9-1901-4CFE-9947-3717C2F14904}" srcOrd="0" destOrd="0" presId="urn:microsoft.com/office/officeart/2016/7/layout/VerticalDownArrowProcess"/>
    <dgm:cxn modelId="{BA7E5798-49EF-4700-9D0B-B8E7BA8F15D4}" srcId="{5AD3359D-7D4A-413A-8680-FAF22DE24B7B}" destId="{4BB024F1-C00D-44F4-B632-2C8969EAB2C5}" srcOrd="3" destOrd="0" parTransId="{CCA1E3F6-A060-4188-867D-F8E6AAAFC501}" sibTransId="{8F457861-9FBA-4D51-825C-1BC4E1DDD2AA}"/>
    <dgm:cxn modelId="{D9D4B89C-0B17-47EC-9F36-55E14C54189F}" type="presOf" srcId="{91A0D574-436C-4B8D-B07A-9966B1323E7E}" destId="{E5826BD8-6CE9-4BAF-9D44-B94B34B66FC1}" srcOrd="0" destOrd="0" presId="urn:microsoft.com/office/officeart/2016/7/layout/VerticalDownArrowProcess"/>
    <dgm:cxn modelId="{210BCAA9-1313-41EC-8A80-840806FC2A33}" type="presOf" srcId="{6A986E08-8EFC-467C-9DD9-2F85A87378E7}" destId="{03AFAC07-B13D-4416-A9F4-8AB8A8CE37A0}" srcOrd="0" destOrd="0" presId="urn:microsoft.com/office/officeart/2016/7/layout/VerticalDownArrowProcess"/>
    <dgm:cxn modelId="{5C05E2C9-986A-4537-B80D-2A314780EB68}" type="presOf" srcId="{4FEA7A16-AF84-4EDA-A6A9-1BD32FC35A2C}" destId="{D2C1003B-3F58-43A8-B292-767BE1592889}" srcOrd="0" destOrd="0" presId="urn:microsoft.com/office/officeart/2016/7/layout/VerticalDownArrowProcess"/>
    <dgm:cxn modelId="{1BE6B3CB-6EEF-42F5-9EE3-5F5ECECE14BE}" srcId="{5AD3359D-7D4A-413A-8680-FAF22DE24B7B}" destId="{9B40BD22-35A5-40FB-8D24-2D710E797D53}" srcOrd="4" destOrd="0" parTransId="{02E0D094-F7A3-4658-8640-D0565D46CF5F}" sibTransId="{5FDDE69A-D152-4ED4-8BD7-0ECF18F5E100}"/>
    <dgm:cxn modelId="{7E3CD5D9-7574-44E1-BFBE-AE58E0D34433}" srcId="{5AD3359D-7D4A-413A-8680-FAF22DE24B7B}" destId="{4FEA7A16-AF84-4EDA-A6A9-1BD32FC35A2C}" srcOrd="2" destOrd="0" parTransId="{19DCA4B7-F5D7-40E4-80D7-8B26C90E051C}" sibTransId="{9AF653E2-F23E-45A3-8C1A-84DADBA2D2E4}"/>
    <dgm:cxn modelId="{B37437E1-697F-4BCB-8677-EF7100565F77}" srcId="{51F9C0DD-817D-4FB4-991B-0ABB018F4EEE}" destId="{D17A5A2D-1E6F-48B1-B76B-CE19F51E6F9C}" srcOrd="0" destOrd="0" parTransId="{204A675C-CAC7-442A-A319-1019553F608A}" sibTransId="{A0EC74C1-8D25-4254-AD4D-06C84EB83F4A}"/>
    <dgm:cxn modelId="{64BCBBEF-1A65-4B1A-AB30-E10EFB491621}" srcId="{4BB024F1-C00D-44F4-B632-2C8969EAB2C5}" destId="{EDDB7073-710D-4034-BEBD-6BE544980E51}" srcOrd="0" destOrd="0" parTransId="{ABDE6D9A-F123-485E-AD19-76059E8B42D0}" sibTransId="{730949F6-76C3-42D6-8FC7-3D281BEABFEA}"/>
    <dgm:cxn modelId="{71C01BFB-B6B4-466E-B673-689ED87D4AC2}" type="presOf" srcId="{A6015BC9-AB26-4A79-B25C-5869A7B93294}" destId="{978155FC-AF8A-4758-A440-C2097B96D519}" srcOrd="0" destOrd="0" presId="urn:microsoft.com/office/officeart/2016/7/layout/VerticalDownArrowProcess"/>
    <dgm:cxn modelId="{6B4E29FE-D5D0-4543-92D0-04B04B761E2F}" type="presOf" srcId="{D17A5A2D-1E6F-48B1-B76B-CE19F51E6F9C}" destId="{E030437A-A362-44AD-900A-6CA1CC79C68C}" srcOrd="0" destOrd="0" presId="urn:microsoft.com/office/officeart/2016/7/layout/VerticalDownArrowProcess"/>
    <dgm:cxn modelId="{1603AE54-F1CE-4956-9A19-536104AE4CCF}" type="presParOf" srcId="{C9DEAB84-8D54-4BCF-81BF-064459EFE6C6}" destId="{DE5A308F-8E8D-41ED-BF83-CC0F90DCDB3C}" srcOrd="0" destOrd="0" presId="urn:microsoft.com/office/officeart/2016/7/layout/VerticalDownArrowProcess"/>
    <dgm:cxn modelId="{2F29F948-85DF-4968-B3D9-657C98FD527A}" type="presParOf" srcId="{DE5A308F-8E8D-41ED-BF83-CC0F90DCDB3C}" destId="{01B87460-7A8B-4404-8E89-0BFEE8115F1F}" srcOrd="0" destOrd="0" presId="urn:microsoft.com/office/officeart/2016/7/layout/VerticalDownArrowProcess"/>
    <dgm:cxn modelId="{A2DD4C24-80FC-4FE3-A8FD-7C59D84B26E9}" type="presParOf" srcId="{DE5A308F-8E8D-41ED-BF83-CC0F90DCDB3C}" destId="{82E414E9-1901-4CFE-9947-3717C2F14904}" srcOrd="1" destOrd="0" presId="urn:microsoft.com/office/officeart/2016/7/layout/VerticalDownArrowProcess"/>
    <dgm:cxn modelId="{826AF6EF-00D4-45C2-AB36-39E557EA2A24}" type="presParOf" srcId="{C9DEAB84-8D54-4BCF-81BF-064459EFE6C6}" destId="{CC84C458-D523-49E9-B6D9-B2DF05024A02}" srcOrd="1" destOrd="0" presId="urn:microsoft.com/office/officeart/2016/7/layout/VerticalDownArrowProcess"/>
    <dgm:cxn modelId="{637785AC-83FA-40FA-892C-0BD9D5FEFCDC}" type="presParOf" srcId="{C9DEAB84-8D54-4BCF-81BF-064459EFE6C6}" destId="{F881635F-6950-4D27-B018-92DA7322AA1B}" srcOrd="2" destOrd="0" presId="urn:microsoft.com/office/officeart/2016/7/layout/VerticalDownArrowProcess"/>
    <dgm:cxn modelId="{80CE7D54-257E-4989-9FF9-937D1D5D1BD2}" type="presParOf" srcId="{F881635F-6950-4D27-B018-92DA7322AA1B}" destId="{49D532E9-4C8F-4DEF-9EB6-D7137EDB0F1D}" srcOrd="0" destOrd="0" presId="urn:microsoft.com/office/officeart/2016/7/layout/VerticalDownArrowProcess"/>
    <dgm:cxn modelId="{83F21F1C-E17D-445A-9832-01B34637AE17}" type="presParOf" srcId="{F881635F-6950-4D27-B018-92DA7322AA1B}" destId="{95801967-58AD-4B25-9DD3-C7A09E970CD9}" srcOrd="1" destOrd="0" presId="urn:microsoft.com/office/officeart/2016/7/layout/VerticalDownArrowProcess"/>
    <dgm:cxn modelId="{BE8951E1-C342-463F-902B-8348686ECE33}" type="presParOf" srcId="{F881635F-6950-4D27-B018-92DA7322AA1B}" destId="{18469F61-D429-4F0B-9D2B-577DD618957B}" srcOrd="2" destOrd="0" presId="urn:microsoft.com/office/officeart/2016/7/layout/VerticalDownArrowProcess"/>
    <dgm:cxn modelId="{C845EC25-E4CF-42C3-A8AD-DEEB38F5F4AF}" type="presParOf" srcId="{C9DEAB84-8D54-4BCF-81BF-064459EFE6C6}" destId="{0060CF62-6800-451E-AD29-EFEFA740335F}" srcOrd="3" destOrd="0" presId="urn:microsoft.com/office/officeart/2016/7/layout/VerticalDownArrowProcess"/>
    <dgm:cxn modelId="{41502045-0C82-40CB-B8A0-8EB15159BD14}" type="presParOf" srcId="{C9DEAB84-8D54-4BCF-81BF-064459EFE6C6}" destId="{4846034F-68DA-4D43-B00F-7C0675022639}" srcOrd="4" destOrd="0" presId="urn:microsoft.com/office/officeart/2016/7/layout/VerticalDownArrowProcess"/>
    <dgm:cxn modelId="{DD82630A-42E0-4ABB-9DE1-7659B9671AD7}" type="presParOf" srcId="{4846034F-68DA-4D43-B00F-7C0675022639}" destId="{D2C1003B-3F58-43A8-B292-767BE1592889}" srcOrd="0" destOrd="0" presId="urn:microsoft.com/office/officeart/2016/7/layout/VerticalDownArrowProcess"/>
    <dgm:cxn modelId="{ECB7E7C4-31AF-46F2-B392-0E45927EA4EC}" type="presParOf" srcId="{4846034F-68DA-4D43-B00F-7C0675022639}" destId="{0F76745C-1770-4AF3-8288-B156B13D8DD0}" srcOrd="1" destOrd="0" presId="urn:microsoft.com/office/officeart/2016/7/layout/VerticalDownArrowProcess"/>
    <dgm:cxn modelId="{518751E8-D07F-4A05-AB44-0555F1DE64AE}" type="presParOf" srcId="{4846034F-68DA-4D43-B00F-7C0675022639}" destId="{E5826BD8-6CE9-4BAF-9D44-B94B34B66FC1}" srcOrd="2" destOrd="0" presId="urn:microsoft.com/office/officeart/2016/7/layout/VerticalDownArrowProcess"/>
    <dgm:cxn modelId="{33C4FDB9-7078-4761-9750-9624235B4A45}" type="presParOf" srcId="{C9DEAB84-8D54-4BCF-81BF-064459EFE6C6}" destId="{405F7ABF-3D02-4C3F-BDF6-639F74974428}" srcOrd="5" destOrd="0" presId="urn:microsoft.com/office/officeart/2016/7/layout/VerticalDownArrowProcess"/>
    <dgm:cxn modelId="{FED95FF4-C225-4DD6-A30B-3ACF38CC75C8}" type="presParOf" srcId="{C9DEAB84-8D54-4BCF-81BF-064459EFE6C6}" destId="{05EC8D0F-8139-4560-A08C-512FC6C8526A}" srcOrd="6" destOrd="0" presId="urn:microsoft.com/office/officeart/2016/7/layout/VerticalDownArrowProcess"/>
    <dgm:cxn modelId="{3B57F64C-68F8-4B80-B393-F08EC719B0EA}" type="presParOf" srcId="{05EC8D0F-8139-4560-A08C-512FC6C8526A}" destId="{8FC229A1-29B2-495F-B803-F79D95B2C60D}" srcOrd="0" destOrd="0" presId="urn:microsoft.com/office/officeart/2016/7/layout/VerticalDownArrowProcess"/>
    <dgm:cxn modelId="{88889994-43FF-451E-9137-512D28DA3639}" type="presParOf" srcId="{05EC8D0F-8139-4560-A08C-512FC6C8526A}" destId="{FB8C16CF-8D1F-4A33-91AF-E6547F1875F7}" srcOrd="1" destOrd="0" presId="urn:microsoft.com/office/officeart/2016/7/layout/VerticalDownArrowProcess"/>
    <dgm:cxn modelId="{274D7727-59A4-465E-A0D1-A6EE76356454}" type="presParOf" srcId="{05EC8D0F-8139-4560-A08C-512FC6C8526A}" destId="{E030437A-A362-44AD-900A-6CA1CC79C68C}" srcOrd="2" destOrd="0" presId="urn:microsoft.com/office/officeart/2016/7/layout/VerticalDownArrowProcess"/>
    <dgm:cxn modelId="{4F382879-C946-4913-864E-C87521DAA512}" type="presParOf" srcId="{C9DEAB84-8D54-4BCF-81BF-064459EFE6C6}" destId="{A6F382B2-23FD-457E-8D39-BCA625EA3BEF}" srcOrd="7" destOrd="0" presId="urn:microsoft.com/office/officeart/2016/7/layout/VerticalDownArrowProcess"/>
    <dgm:cxn modelId="{7AC641E3-7BAF-4453-BF32-7409D2D82FA7}" type="presParOf" srcId="{C9DEAB84-8D54-4BCF-81BF-064459EFE6C6}" destId="{5EA27852-DCB8-473E-B1DB-16822BDBE1D2}" srcOrd="8" destOrd="0" presId="urn:microsoft.com/office/officeart/2016/7/layout/VerticalDownArrowProcess"/>
    <dgm:cxn modelId="{6A681B6A-1F61-4841-A54D-584518699AE9}" type="presParOf" srcId="{5EA27852-DCB8-473E-B1DB-16822BDBE1D2}" destId="{978155FC-AF8A-4758-A440-C2097B96D519}" srcOrd="0" destOrd="0" presId="urn:microsoft.com/office/officeart/2016/7/layout/VerticalDownArrowProcess"/>
    <dgm:cxn modelId="{2001B9F4-B2E4-48AD-954A-1AD3126184B4}" type="presParOf" srcId="{5EA27852-DCB8-473E-B1DB-16822BDBE1D2}" destId="{152BDEAD-758D-4061-8FF5-6C1B95E45D5C}" srcOrd="1" destOrd="0" presId="urn:microsoft.com/office/officeart/2016/7/layout/VerticalDownArrowProcess"/>
    <dgm:cxn modelId="{6D282CAB-9F7C-4748-A982-39A6C0BBF5D2}" type="presParOf" srcId="{5EA27852-DCB8-473E-B1DB-16822BDBE1D2}" destId="{03AFAC07-B13D-4416-A9F4-8AB8A8CE37A0}"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5D1CA-D9A8-4FEC-AA45-73A03C213562}">
      <dsp:nvSpPr>
        <dsp:cNvPr id="0" name=""/>
        <dsp:cNvSpPr/>
      </dsp:nvSpPr>
      <dsp:spPr>
        <a:xfrm>
          <a:off x="0" y="142511"/>
          <a:ext cx="6347714" cy="1684800"/>
        </a:xfrm>
        <a:prstGeom prst="roundRect">
          <a:avLst/>
        </a:prstGeom>
        <a:solidFill>
          <a:schemeClr val="accent1"/>
        </a:solidFill>
        <a:ln>
          <a:noFill/>
        </a:ln>
        <a:effectLst>
          <a:glow rad="63500">
            <a:schemeClr val="accent3">
              <a:satMod val="175000"/>
              <a:alpha val="40000"/>
            </a:schemeClr>
          </a:glow>
          <a:outerShdw blurRad="190500" dist="228600" dir="2700000" algn="ctr" rotWithShape="0">
            <a:srgbClr val="000000">
              <a:alpha val="30000"/>
            </a:srgbClr>
          </a:outerShdw>
        </a:effectLst>
        <a:scene3d>
          <a:camera prst="orthographicFront">
            <a:rot lat="0" lon="0" rev="0"/>
          </a:camera>
          <a:lightRig rig="glow" dir="tl">
            <a:rot lat="0" lon="0" rev="4800000"/>
          </a:lightRig>
        </a:scene3d>
        <a:sp3d prstMaterial="matte">
          <a:bevelT w="190500" h="190500" prst="coolSlant"/>
          <a:bevelB w="190500" h="1905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a:t>Scope</a:t>
          </a:r>
          <a:r>
            <a:rPr lang="en-US" sz="2000" b="0" i="0" kern="1200"/>
            <a:t> – Evaluate the implications of and gain agreement on a cohesive approach for expanding online Alateen meetings (not including Alateen events availability</a:t>
          </a:r>
          <a:r>
            <a:rPr lang="en-US" sz="2000" b="0" i="0" kern="1200">
              <a:latin typeface="Trebuchet MS" panose="020B0603020202020204"/>
            </a:rPr>
            <a:t>)</a:t>
          </a:r>
          <a:r>
            <a:rPr lang="en-US" sz="2000" b="0" i="0" kern="1200"/>
            <a:t> through the </a:t>
          </a:r>
          <a:r>
            <a:rPr lang="en-US" sz="2000" b="0" i="1" kern="1200"/>
            <a:t>Al-Anon Family Groups Mobile App</a:t>
          </a:r>
          <a:r>
            <a:rPr lang="en-US" sz="2000" b="0" i="0" kern="1200"/>
            <a:t> and potentially other platforms. </a:t>
          </a:r>
          <a:endParaRPr lang="en-US" sz="2000" kern="1200"/>
        </a:p>
      </dsp:txBody>
      <dsp:txXfrm>
        <a:off x="82245" y="224756"/>
        <a:ext cx="6183224" cy="1520310"/>
      </dsp:txXfrm>
    </dsp:sp>
    <dsp:sp modelId="{547412ED-A4B3-4B10-A08D-514A0E0BAA69}">
      <dsp:nvSpPr>
        <dsp:cNvPr id="0" name=""/>
        <dsp:cNvSpPr/>
      </dsp:nvSpPr>
      <dsp:spPr>
        <a:xfrm>
          <a:off x="0" y="2215395"/>
          <a:ext cx="6347714" cy="1684800"/>
        </a:xfrm>
        <a:prstGeom prst="roundRect">
          <a:avLst/>
        </a:prstGeom>
        <a:solidFill>
          <a:schemeClr val="accent1"/>
        </a:solidFill>
        <a:ln>
          <a:noFill/>
        </a:ln>
        <a:effectLst>
          <a:glow rad="63500">
            <a:schemeClr val="accent3">
              <a:satMod val="175000"/>
              <a:alpha val="40000"/>
            </a:schemeClr>
          </a:glow>
          <a:outerShdw blurRad="190500" dist="228600" dir="2700000" algn="ctr" rotWithShape="0">
            <a:srgbClr val="000000">
              <a:alpha val="30000"/>
            </a:srgbClr>
          </a:outerShdw>
        </a:effectLst>
        <a:scene3d>
          <a:camera prst="orthographicFront">
            <a:rot lat="0" lon="0" rev="0"/>
          </a:camera>
          <a:lightRig rig="glow" dir="tl">
            <a:rot lat="0" lon="0" rev="4800000"/>
          </a:lightRig>
        </a:scene3d>
        <a:sp3d prstMaterial="matte">
          <a:bevelT w="190500" h="190500" prst="coolSlant"/>
          <a:bevelB w="190500" h="1905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a:t>Anticipated Outcome </a:t>
          </a:r>
          <a:r>
            <a:rPr lang="en-US" sz="2000" b="0" i="0" kern="1200"/>
            <a:t>– Make online platform(s) available for all Alateen members who wish to participate while ensuring the safety of Alateen and AMIAS members.  </a:t>
          </a:r>
          <a:endParaRPr lang="en-US" sz="2000" kern="1200"/>
        </a:p>
      </dsp:txBody>
      <dsp:txXfrm>
        <a:off x="82245" y="2297640"/>
        <a:ext cx="6183224" cy="1520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F49E6-91AC-408B-BB4B-2445D7417122}">
      <dsp:nvSpPr>
        <dsp:cNvPr id="0" name=""/>
        <dsp:cNvSpPr/>
      </dsp:nvSpPr>
      <dsp:spPr>
        <a:xfrm>
          <a:off x="0" y="3392"/>
          <a:ext cx="6347714" cy="7225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F46FBC-0C3A-4818-97A3-71B64850752C}">
      <dsp:nvSpPr>
        <dsp:cNvPr id="0" name=""/>
        <dsp:cNvSpPr/>
      </dsp:nvSpPr>
      <dsp:spPr>
        <a:xfrm>
          <a:off x="218583" y="165974"/>
          <a:ext cx="397423" cy="3974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5E4B26-524F-48B2-B388-AF0B57C15D80}">
      <dsp:nvSpPr>
        <dsp:cNvPr id="0" name=""/>
        <dsp:cNvSpPr/>
      </dsp:nvSpPr>
      <dsp:spPr>
        <a:xfrm>
          <a:off x="818822" y="3392"/>
          <a:ext cx="5513124" cy="722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74" tIns="76474" rIns="76474" bIns="76474" numCol="1" spcCol="1270" anchor="ctr" anchorCtr="0">
          <a:noAutofit/>
        </a:bodyPr>
        <a:lstStyle/>
        <a:p>
          <a:pPr marL="0" lvl="0" indent="0" algn="l" defTabSz="844550">
            <a:lnSpc>
              <a:spcPct val="100000"/>
            </a:lnSpc>
            <a:spcBef>
              <a:spcPct val="0"/>
            </a:spcBef>
            <a:spcAft>
              <a:spcPct val="35000"/>
            </a:spcAft>
            <a:buNone/>
          </a:pPr>
          <a:r>
            <a:rPr lang="en-US" sz="1900" b="0" i="0" kern="1200"/>
            <a:t>Teen pre-interview</a:t>
          </a:r>
          <a:endParaRPr lang="en-US" sz="1900" kern="1200"/>
        </a:p>
      </dsp:txBody>
      <dsp:txXfrm>
        <a:off x="818822" y="3392"/>
        <a:ext cx="5513124" cy="722589"/>
      </dsp:txXfrm>
    </dsp:sp>
    <dsp:sp modelId="{DDB5D905-A307-43E8-A1C8-5713AE7FE1F7}">
      <dsp:nvSpPr>
        <dsp:cNvPr id="0" name=""/>
        <dsp:cNvSpPr/>
      </dsp:nvSpPr>
      <dsp:spPr>
        <a:xfrm>
          <a:off x="0" y="906628"/>
          <a:ext cx="6347714" cy="7225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E9F168-42EC-4DD2-87E2-6DCAB4441693}">
      <dsp:nvSpPr>
        <dsp:cNvPr id="0" name=""/>
        <dsp:cNvSpPr/>
      </dsp:nvSpPr>
      <dsp:spPr>
        <a:xfrm>
          <a:off x="218583" y="1069211"/>
          <a:ext cx="397423" cy="3974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EAC2CC-E773-4FEC-B780-088567AB5655}">
      <dsp:nvSpPr>
        <dsp:cNvPr id="0" name=""/>
        <dsp:cNvSpPr/>
      </dsp:nvSpPr>
      <dsp:spPr>
        <a:xfrm>
          <a:off x="834590" y="906628"/>
          <a:ext cx="5513124" cy="722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74" tIns="76474" rIns="76474" bIns="76474" numCol="1" spcCol="1270" anchor="ctr" anchorCtr="0">
          <a:noAutofit/>
        </a:bodyPr>
        <a:lstStyle/>
        <a:p>
          <a:pPr marL="0" lvl="0" indent="0" algn="l" defTabSz="844550">
            <a:lnSpc>
              <a:spcPct val="100000"/>
            </a:lnSpc>
            <a:spcBef>
              <a:spcPct val="0"/>
            </a:spcBef>
            <a:spcAft>
              <a:spcPct val="35000"/>
            </a:spcAft>
            <a:buNone/>
          </a:pPr>
          <a:r>
            <a:rPr lang="en-US" sz="1900" b="0" i="0" kern="1200"/>
            <a:t>AMIAS-E pre-interview facilitation   </a:t>
          </a:r>
          <a:endParaRPr lang="en-US" sz="1900" kern="1200"/>
        </a:p>
      </dsp:txBody>
      <dsp:txXfrm>
        <a:off x="834590" y="906628"/>
        <a:ext cx="5513124" cy="722589"/>
      </dsp:txXfrm>
    </dsp:sp>
    <dsp:sp modelId="{57E53728-93E4-49A0-8D7F-139BBC51216E}">
      <dsp:nvSpPr>
        <dsp:cNvPr id="0" name=""/>
        <dsp:cNvSpPr/>
      </dsp:nvSpPr>
      <dsp:spPr>
        <a:xfrm>
          <a:off x="0" y="1809864"/>
          <a:ext cx="6347714" cy="7225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9316F3-1E4B-406E-B46D-29FBB580ACD3}">
      <dsp:nvSpPr>
        <dsp:cNvPr id="0" name=""/>
        <dsp:cNvSpPr/>
      </dsp:nvSpPr>
      <dsp:spPr>
        <a:xfrm>
          <a:off x="218583" y="1972447"/>
          <a:ext cx="397423" cy="3974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83EC7-E71F-47A2-93CC-DF5568097374}">
      <dsp:nvSpPr>
        <dsp:cNvPr id="0" name=""/>
        <dsp:cNvSpPr/>
      </dsp:nvSpPr>
      <dsp:spPr>
        <a:xfrm>
          <a:off x="834590" y="1809864"/>
          <a:ext cx="5513124" cy="722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74" tIns="76474" rIns="76474" bIns="76474" numCol="1" spcCol="1270" anchor="ctr" anchorCtr="0">
          <a:noAutofit/>
        </a:bodyPr>
        <a:lstStyle/>
        <a:p>
          <a:pPr marL="0" lvl="0" indent="0" algn="l" defTabSz="844550">
            <a:lnSpc>
              <a:spcPct val="100000"/>
            </a:lnSpc>
            <a:spcBef>
              <a:spcPct val="0"/>
            </a:spcBef>
            <a:spcAft>
              <a:spcPct val="35000"/>
            </a:spcAft>
            <a:buNone/>
          </a:pPr>
          <a:r>
            <a:rPr lang="en-US" sz="1900" b="0" i="0" kern="1200"/>
            <a:t>Proof of age, photo ID, email, and emergency contact information collection  </a:t>
          </a:r>
          <a:endParaRPr lang="en-US" sz="1900" kern="1200"/>
        </a:p>
      </dsp:txBody>
      <dsp:txXfrm>
        <a:off x="834590" y="1809864"/>
        <a:ext cx="5513124" cy="722589"/>
      </dsp:txXfrm>
    </dsp:sp>
    <dsp:sp modelId="{C7D53037-3190-4B17-A6EE-3779E301F125}">
      <dsp:nvSpPr>
        <dsp:cNvPr id="0" name=""/>
        <dsp:cNvSpPr/>
      </dsp:nvSpPr>
      <dsp:spPr>
        <a:xfrm>
          <a:off x="0" y="2713101"/>
          <a:ext cx="6347714" cy="7225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EE346B-0EA9-45D7-B6D3-437E23B8A198}">
      <dsp:nvSpPr>
        <dsp:cNvPr id="0" name=""/>
        <dsp:cNvSpPr/>
      </dsp:nvSpPr>
      <dsp:spPr>
        <a:xfrm>
          <a:off x="218583" y="2875683"/>
          <a:ext cx="397423" cy="3974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D50593-692E-406F-A6B2-ADE0368B914D}">
      <dsp:nvSpPr>
        <dsp:cNvPr id="0" name=""/>
        <dsp:cNvSpPr/>
      </dsp:nvSpPr>
      <dsp:spPr>
        <a:xfrm>
          <a:off x="834590" y="2713101"/>
          <a:ext cx="5513124" cy="722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74" tIns="76474" rIns="76474" bIns="76474" numCol="1" spcCol="1270" anchor="ctr" anchorCtr="0">
          <a:noAutofit/>
        </a:bodyPr>
        <a:lstStyle/>
        <a:p>
          <a:pPr marL="0" lvl="0" indent="0" algn="l" defTabSz="844550">
            <a:lnSpc>
              <a:spcPct val="100000"/>
            </a:lnSpc>
            <a:spcBef>
              <a:spcPct val="0"/>
            </a:spcBef>
            <a:spcAft>
              <a:spcPct val="35000"/>
            </a:spcAft>
            <a:buNone/>
          </a:pPr>
          <a:r>
            <a:rPr lang="en-US" sz="1900" b="0" i="0" kern="1200"/>
            <a:t>Verified attendee list maintenance </a:t>
          </a:r>
          <a:endParaRPr lang="en-US" sz="1900" kern="1200"/>
        </a:p>
      </dsp:txBody>
      <dsp:txXfrm>
        <a:off x="834590" y="2713101"/>
        <a:ext cx="5513124" cy="722589"/>
      </dsp:txXfrm>
    </dsp:sp>
    <dsp:sp modelId="{E3089C84-E47C-48A0-B17A-FF70665722B2}">
      <dsp:nvSpPr>
        <dsp:cNvPr id="0" name=""/>
        <dsp:cNvSpPr/>
      </dsp:nvSpPr>
      <dsp:spPr>
        <a:xfrm>
          <a:off x="0" y="3616337"/>
          <a:ext cx="6347714" cy="7225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010C7B-83A5-432C-A07E-788C6CBBAD15}">
      <dsp:nvSpPr>
        <dsp:cNvPr id="0" name=""/>
        <dsp:cNvSpPr/>
      </dsp:nvSpPr>
      <dsp:spPr>
        <a:xfrm>
          <a:off x="218583" y="3778920"/>
          <a:ext cx="397423" cy="3974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809E75-FA31-410C-98D9-EB00BD8170EB}">
      <dsp:nvSpPr>
        <dsp:cNvPr id="0" name=""/>
        <dsp:cNvSpPr/>
      </dsp:nvSpPr>
      <dsp:spPr>
        <a:xfrm>
          <a:off x="834590" y="3616337"/>
          <a:ext cx="5513124" cy="722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74" tIns="76474" rIns="76474" bIns="76474" numCol="1" spcCol="1270" anchor="ctr" anchorCtr="0">
          <a:noAutofit/>
        </a:bodyPr>
        <a:lstStyle/>
        <a:p>
          <a:pPr marL="0" lvl="0" indent="0" algn="l" defTabSz="844550">
            <a:lnSpc>
              <a:spcPct val="100000"/>
            </a:lnSpc>
            <a:spcBef>
              <a:spcPct val="0"/>
            </a:spcBef>
            <a:spcAft>
              <a:spcPct val="35000"/>
            </a:spcAft>
            <a:buNone/>
          </a:pPr>
          <a:r>
            <a:rPr lang="en-US" sz="1900" b="0" i="0" kern="1200"/>
            <a:t>Teen ID to list confirmation before entry </a:t>
          </a:r>
          <a:endParaRPr lang="en-US" sz="1900" kern="1200"/>
        </a:p>
      </dsp:txBody>
      <dsp:txXfrm>
        <a:off x="834590" y="3616337"/>
        <a:ext cx="5513124" cy="7225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515AF-E9F1-4CC4-A864-A90DC9A60ABC}">
      <dsp:nvSpPr>
        <dsp:cNvPr id="0" name=""/>
        <dsp:cNvSpPr/>
      </dsp:nvSpPr>
      <dsp:spPr>
        <a:xfrm>
          <a:off x="0" y="300705"/>
          <a:ext cx="5459262" cy="9266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Meeting links are not be published on public-facing websites.  </a:t>
          </a:r>
          <a:endParaRPr lang="en-US" sz="2400" kern="1200"/>
        </a:p>
      </dsp:txBody>
      <dsp:txXfrm>
        <a:off x="45235" y="345940"/>
        <a:ext cx="5368792" cy="836169"/>
      </dsp:txXfrm>
    </dsp:sp>
    <dsp:sp modelId="{CB2CCE89-EAF9-4DBD-A342-D937E40BAB59}">
      <dsp:nvSpPr>
        <dsp:cNvPr id="0" name=""/>
        <dsp:cNvSpPr/>
      </dsp:nvSpPr>
      <dsp:spPr>
        <a:xfrm>
          <a:off x="0" y="1338266"/>
          <a:ext cx="5459262" cy="9266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Only group name, meeting day, time, and group email may be displayed.  </a:t>
          </a:r>
          <a:endParaRPr lang="en-US" sz="2400" kern="1200"/>
        </a:p>
      </dsp:txBody>
      <dsp:txXfrm>
        <a:off x="45235" y="1383501"/>
        <a:ext cx="5368792" cy="836169"/>
      </dsp:txXfrm>
    </dsp:sp>
    <dsp:sp modelId="{558EF8A4-D5FC-4830-8D63-5CB9B943DC35}">
      <dsp:nvSpPr>
        <dsp:cNvPr id="0" name=""/>
        <dsp:cNvSpPr/>
      </dsp:nvSpPr>
      <dsp:spPr>
        <a:xfrm>
          <a:off x="0" y="2334026"/>
          <a:ext cx="5459262" cy="9266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Two Sponsors are required for the meeting to take place. </a:t>
          </a:r>
          <a:endParaRPr lang="en-US" sz="2400" kern="1200"/>
        </a:p>
      </dsp:txBody>
      <dsp:txXfrm>
        <a:off x="45235" y="2379261"/>
        <a:ext cx="5368792" cy="8361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25109-9B4F-4C3C-A212-062D6C43BB55}">
      <dsp:nvSpPr>
        <dsp:cNvPr id="0" name=""/>
        <dsp:cNvSpPr/>
      </dsp:nvSpPr>
      <dsp:spPr>
        <a:xfrm>
          <a:off x="1269503" y="987"/>
          <a:ext cx="2767000" cy="16602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Process to support electronic Al-Anon groups</a:t>
          </a:r>
        </a:p>
      </dsp:txBody>
      <dsp:txXfrm>
        <a:off x="1269503" y="987"/>
        <a:ext cx="2767000" cy="1660200"/>
      </dsp:txXfrm>
    </dsp:sp>
    <dsp:sp modelId="{756EA976-E619-4621-9B9B-4B043D7985A2}">
      <dsp:nvSpPr>
        <dsp:cNvPr id="0" name=""/>
        <dsp:cNvSpPr/>
      </dsp:nvSpPr>
      <dsp:spPr>
        <a:xfrm>
          <a:off x="1269503" y="1937887"/>
          <a:ext cx="2767000" cy="16602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Establish an EASBR</a:t>
          </a:r>
        </a:p>
      </dsp:txBody>
      <dsp:txXfrm>
        <a:off x="1269503" y="1937887"/>
        <a:ext cx="2767000" cy="1660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70739-CFA8-4A47-9F95-8B83581CD012}">
      <dsp:nvSpPr>
        <dsp:cNvPr id="0" name=""/>
        <dsp:cNvSpPr/>
      </dsp:nvSpPr>
      <dsp:spPr>
        <a:xfrm>
          <a:off x="0" y="164550"/>
          <a:ext cx="6347714" cy="656370"/>
        </a:xfrm>
        <a:prstGeom prst="roundRect">
          <a:avLst/>
        </a:prstGeom>
        <a:solidFill>
          <a:schemeClr val="accent1">
            <a:shade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Autonomy: Does your Area want to host electronic Alateen groups?</a:t>
          </a:r>
        </a:p>
      </dsp:txBody>
      <dsp:txXfrm>
        <a:off x="32041" y="196591"/>
        <a:ext cx="6283632" cy="592288"/>
      </dsp:txXfrm>
    </dsp:sp>
    <dsp:sp modelId="{DC7A9F88-7F11-4772-A229-23CB97D4CFED}">
      <dsp:nvSpPr>
        <dsp:cNvPr id="0" name=""/>
        <dsp:cNvSpPr/>
      </dsp:nvSpPr>
      <dsp:spPr>
        <a:xfrm>
          <a:off x="0" y="869880"/>
          <a:ext cx="6347714" cy="656370"/>
        </a:xfrm>
        <a:prstGeom prst="roundRect">
          <a:avLst/>
        </a:prstGeom>
        <a:solidFill>
          <a:schemeClr val="accent1">
            <a:shade val="50000"/>
            <a:hueOff val="201247"/>
            <a:satOff val="-4901"/>
            <a:lumOff val="2144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Gain groups’ approval to implement Global EASBR without modification.</a:t>
          </a:r>
        </a:p>
      </dsp:txBody>
      <dsp:txXfrm>
        <a:off x="32041" y="901921"/>
        <a:ext cx="6283632" cy="592288"/>
      </dsp:txXfrm>
    </dsp:sp>
    <dsp:sp modelId="{E4AFD455-E9F4-4635-8870-6F9B3ED11248}">
      <dsp:nvSpPr>
        <dsp:cNvPr id="0" name=""/>
        <dsp:cNvSpPr/>
      </dsp:nvSpPr>
      <dsp:spPr>
        <a:xfrm>
          <a:off x="0" y="1575210"/>
          <a:ext cx="6347714" cy="656370"/>
        </a:xfrm>
        <a:prstGeom prst="roundRect">
          <a:avLst/>
        </a:prstGeom>
        <a:solidFill>
          <a:schemeClr val="accent1">
            <a:shade val="50000"/>
            <a:hueOff val="402493"/>
            <a:satOff val="-9802"/>
            <a:lumOff val="4289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Submit Area ASBR including Global EASBR to WSO.</a:t>
          </a:r>
        </a:p>
      </dsp:txBody>
      <dsp:txXfrm>
        <a:off x="32041" y="1607251"/>
        <a:ext cx="6283632" cy="592288"/>
      </dsp:txXfrm>
    </dsp:sp>
    <dsp:sp modelId="{06AA1C43-A4E3-4B93-8B6B-A3D7FC1A6B42}">
      <dsp:nvSpPr>
        <dsp:cNvPr id="0" name=""/>
        <dsp:cNvSpPr/>
      </dsp:nvSpPr>
      <dsp:spPr>
        <a:xfrm>
          <a:off x="0" y="2280540"/>
          <a:ext cx="6347714" cy="656370"/>
        </a:xfrm>
        <a:prstGeom prst="roundRect">
          <a:avLst/>
        </a:prstGeom>
        <a:solidFill>
          <a:schemeClr val="accent1">
            <a:shade val="50000"/>
            <a:hueOff val="201247"/>
            <a:satOff val="-4901"/>
            <a:lumOff val="2144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Establish process for implementation, including:</a:t>
          </a:r>
        </a:p>
      </dsp:txBody>
      <dsp:txXfrm>
        <a:off x="32041" y="2312581"/>
        <a:ext cx="6283632" cy="592288"/>
      </dsp:txXfrm>
    </dsp:sp>
    <dsp:sp modelId="{7F94B186-6875-4ECE-93D0-8405871628DE}">
      <dsp:nvSpPr>
        <dsp:cNvPr id="0" name=""/>
        <dsp:cNvSpPr/>
      </dsp:nvSpPr>
      <dsp:spPr>
        <a:xfrm>
          <a:off x="0" y="2936910"/>
          <a:ext cx="6347714" cy="985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54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Facilitating training for AMIAS-E</a:t>
          </a:r>
        </a:p>
        <a:p>
          <a:pPr marL="114300" lvl="1" indent="-114300" algn="l" defTabSz="577850">
            <a:lnSpc>
              <a:spcPct val="90000"/>
            </a:lnSpc>
            <a:spcBef>
              <a:spcPct val="0"/>
            </a:spcBef>
            <a:spcAft>
              <a:spcPct val="20000"/>
            </a:spcAft>
            <a:buChar char="•"/>
          </a:pPr>
          <a:r>
            <a:rPr lang="en-US" sz="1300" kern="1200"/>
            <a:t>Ensuring AMIAS-E meet Global EASBR requirements</a:t>
          </a:r>
        </a:p>
        <a:p>
          <a:pPr marL="114300" lvl="1" indent="-114300" algn="l" defTabSz="577850">
            <a:lnSpc>
              <a:spcPct val="90000"/>
            </a:lnSpc>
            <a:spcBef>
              <a:spcPct val="0"/>
            </a:spcBef>
            <a:spcAft>
              <a:spcPct val="20000"/>
            </a:spcAft>
            <a:buChar char="•"/>
          </a:pPr>
          <a:r>
            <a:rPr lang="en-US" sz="1300" kern="1200"/>
            <a:t>Reporting AMIAS- E status and validating and reporting all electronic Alateen groups registered to their Area have certified AMIAS-E Group Sponsors during the Annual Alateen Certification and Recertification Process</a:t>
          </a:r>
        </a:p>
      </dsp:txBody>
      <dsp:txXfrm>
        <a:off x="0" y="2936910"/>
        <a:ext cx="6347714" cy="9853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262E7-5E5A-42E8-BCF7-AEB9F9BBC2B1}">
      <dsp:nvSpPr>
        <dsp:cNvPr id="0" name=""/>
        <dsp:cNvSpPr/>
      </dsp:nvSpPr>
      <dsp:spPr>
        <a:xfrm>
          <a:off x="774" y="1036314"/>
          <a:ext cx="2719785" cy="1727063"/>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C76E19A-AB47-49F6-9D8F-149F6036468A}">
      <dsp:nvSpPr>
        <dsp:cNvPr id="0" name=""/>
        <dsp:cNvSpPr/>
      </dsp:nvSpPr>
      <dsp:spPr>
        <a:xfrm>
          <a:off x="302973" y="1323402"/>
          <a:ext cx="2719785" cy="172706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Global Electronic Alateen Safety and Behavioral Requirements are subject to evolving legislation, including the COPPA law.</a:t>
          </a:r>
        </a:p>
      </dsp:txBody>
      <dsp:txXfrm>
        <a:off x="353557" y="1373986"/>
        <a:ext cx="2618617" cy="1625895"/>
      </dsp:txXfrm>
    </dsp:sp>
    <dsp:sp modelId="{A285363B-2C95-416F-8FA9-B59CAB580087}">
      <dsp:nvSpPr>
        <dsp:cNvPr id="0" name=""/>
        <dsp:cNvSpPr/>
      </dsp:nvSpPr>
      <dsp:spPr>
        <a:xfrm>
          <a:off x="3324956" y="1036314"/>
          <a:ext cx="2719785" cy="1727063"/>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A1BD15A-9EEC-42AA-831C-E58B7DA4A327}">
      <dsp:nvSpPr>
        <dsp:cNvPr id="0" name=""/>
        <dsp:cNvSpPr/>
      </dsp:nvSpPr>
      <dsp:spPr>
        <a:xfrm>
          <a:off x="3627155" y="1323402"/>
          <a:ext cx="2719785" cy="172706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Opting in?</a:t>
          </a:r>
        </a:p>
        <a:p>
          <a:pPr marL="0" lvl="0" indent="0" algn="ctr" defTabSz="755650">
            <a:lnSpc>
              <a:spcPct val="90000"/>
            </a:lnSpc>
            <a:spcBef>
              <a:spcPct val="0"/>
            </a:spcBef>
            <a:spcAft>
              <a:spcPct val="35000"/>
            </a:spcAft>
            <a:buNone/>
          </a:pPr>
          <a:r>
            <a:rPr lang="en-US" sz="1700" kern="1200"/>
            <a:t>Agree to implement new requirements as soon as enacted and notified.</a:t>
          </a:r>
        </a:p>
      </dsp:txBody>
      <dsp:txXfrm>
        <a:off x="3677739" y="1373986"/>
        <a:ext cx="2618617" cy="16258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F3058-970C-4131-BADB-0E8D5E6B8DF9}">
      <dsp:nvSpPr>
        <dsp:cNvPr id="0" name=""/>
        <dsp:cNvSpPr/>
      </dsp:nvSpPr>
      <dsp:spPr>
        <a:xfrm>
          <a:off x="774" y="79101"/>
          <a:ext cx="3021983" cy="181319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General Service Offices or national structures</a:t>
          </a:r>
        </a:p>
      </dsp:txBody>
      <dsp:txXfrm>
        <a:off x="774" y="79101"/>
        <a:ext cx="3021983" cy="1813190"/>
      </dsp:txXfrm>
    </dsp:sp>
    <dsp:sp modelId="{8A130C9E-BCEA-401D-AC5F-54FFF5988B83}">
      <dsp:nvSpPr>
        <dsp:cNvPr id="0" name=""/>
        <dsp:cNvSpPr/>
      </dsp:nvSpPr>
      <dsp:spPr>
        <a:xfrm>
          <a:off x="3324956" y="79101"/>
          <a:ext cx="3021983" cy="181319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International structures can exceed global minimums</a:t>
          </a:r>
        </a:p>
      </dsp:txBody>
      <dsp:txXfrm>
        <a:off x="3324956" y="79101"/>
        <a:ext cx="3021983" cy="1813190"/>
      </dsp:txXfrm>
    </dsp:sp>
    <dsp:sp modelId="{8B71FCEB-28F3-4203-A975-02A706A152F0}">
      <dsp:nvSpPr>
        <dsp:cNvPr id="0" name=""/>
        <dsp:cNvSpPr/>
      </dsp:nvSpPr>
      <dsp:spPr>
        <a:xfrm>
          <a:off x="1662865" y="2194489"/>
          <a:ext cx="3021983" cy="181319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err="1"/>
            <a:t>Alateens</a:t>
          </a:r>
          <a:r>
            <a:rPr lang="en-US" sz="2400" kern="1200"/>
            <a:t> who attend global meetings must adhere to any additional requirements</a:t>
          </a:r>
        </a:p>
      </dsp:txBody>
      <dsp:txXfrm>
        <a:off x="1662865" y="2194489"/>
        <a:ext cx="3021983" cy="18131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87460-7A8B-4404-8E89-0BFEE8115F1F}">
      <dsp:nvSpPr>
        <dsp:cNvPr id="0" name=""/>
        <dsp:cNvSpPr/>
      </dsp:nvSpPr>
      <dsp:spPr>
        <a:xfrm>
          <a:off x="0" y="3509126"/>
          <a:ext cx="1586928" cy="57570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2862" tIns="120904" rIns="112862" bIns="120904" numCol="1" spcCol="1270" anchor="ctr" anchorCtr="0">
          <a:noAutofit/>
        </a:bodyPr>
        <a:lstStyle/>
        <a:p>
          <a:pPr marL="0" lvl="0" indent="0" algn="ctr" defTabSz="755650">
            <a:lnSpc>
              <a:spcPct val="90000"/>
            </a:lnSpc>
            <a:spcBef>
              <a:spcPct val="0"/>
            </a:spcBef>
            <a:spcAft>
              <a:spcPct val="35000"/>
            </a:spcAft>
            <a:buNone/>
          </a:pPr>
          <a:r>
            <a:rPr lang="en-US" sz="1700" kern="1200"/>
            <a:t>Communicate</a:t>
          </a:r>
        </a:p>
      </dsp:txBody>
      <dsp:txXfrm>
        <a:off x="0" y="3509126"/>
        <a:ext cx="1586928" cy="575701"/>
      </dsp:txXfrm>
    </dsp:sp>
    <dsp:sp modelId="{82E414E9-1901-4CFE-9947-3717C2F14904}">
      <dsp:nvSpPr>
        <dsp:cNvPr id="0" name=""/>
        <dsp:cNvSpPr/>
      </dsp:nvSpPr>
      <dsp:spPr>
        <a:xfrm>
          <a:off x="1586928" y="3509126"/>
          <a:ext cx="4760786" cy="575701"/>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571" tIns="203200" rIns="96571" bIns="203200" numCol="1" spcCol="1270" anchor="ctr" anchorCtr="0">
          <a:noAutofit/>
        </a:bodyPr>
        <a:lstStyle/>
        <a:p>
          <a:pPr marL="0" lvl="0" indent="0" algn="l" defTabSz="711200">
            <a:lnSpc>
              <a:spcPct val="90000"/>
            </a:lnSpc>
            <a:spcBef>
              <a:spcPct val="0"/>
            </a:spcBef>
            <a:spcAft>
              <a:spcPct val="35000"/>
            </a:spcAft>
            <a:buNone/>
          </a:pPr>
          <a:r>
            <a:rPr lang="en-US" sz="1600" kern="1200"/>
            <a:t>Communicate with WSC members and international structures</a:t>
          </a:r>
        </a:p>
      </dsp:txBody>
      <dsp:txXfrm>
        <a:off x="1586928" y="3509126"/>
        <a:ext cx="4760786" cy="575701"/>
      </dsp:txXfrm>
    </dsp:sp>
    <dsp:sp modelId="{95801967-58AD-4B25-9DD3-C7A09E970CD9}">
      <dsp:nvSpPr>
        <dsp:cNvPr id="0" name=""/>
        <dsp:cNvSpPr/>
      </dsp:nvSpPr>
      <dsp:spPr>
        <a:xfrm rot="10800000">
          <a:off x="0" y="2632332"/>
          <a:ext cx="1586928" cy="88542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2862" tIns="120904" rIns="112862" bIns="120904" numCol="1" spcCol="1270" anchor="ctr" anchorCtr="0">
          <a:noAutofit/>
        </a:bodyPr>
        <a:lstStyle/>
        <a:p>
          <a:pPr marL="0" lvl="0" indent="0" algn="ctr" defTabSz="755650">
            <a:lnSpc>
              <a:spcPct val="90000"/>
            </a:lnSpc>
            <a:spcBef>
              <a:spcPct val="0"/>
            </a:spcBef>
            <a:spcAft>
              <a:spcPct val="35000"/>
            </a:spcAft>
            <a:buNone/>
          </a:pPr>
          <a:r>
            <a:rPr lang="en-US" sz="1700" kern="1200"/>
            <a:t>Ask</a:t>
          </a:r>
        </a:p>
      </dsp:txBody>
      <dsp:txXfrm rot="-10800000">
        <a:off x="0" y="2632332"/>
        <a:ext cx="1586928" cy="575528"/>
      </dsp:txXfrm>
    </dsp:sp>
    <dsp:sp modelId="{18469F61-D429-4F0B-9D2B-577DD618957B}">
      <dsp:nvSpPr>
        <dsp:cNvPr id="0" name=""/>
        <dsp:cNvSpPr/>
      </dsp:nvSpPr>
      <dsp:spPr>
        <a:xfrm>
          <a:off x="1586928" y="2632332"/>
          <a:ext cx="4760786" cy="575528"/>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571" tIns="203200" rIns="96571" bIns="203200" numCol="1" spcCol="1270" anchor="ctr" anchorCtr="0">
          <a:noAutofit/>
        </a:bodyPr>
        <a:lstStyle/>
        <a:p>
          <a:pPr marL="0" lvl="0" indent="0" algn="l" defTabSz="711200">
            <a:lnSpc>
              <a:spcPct val="90000"/>
            </a:lnSpc>
            <a:spcBef>
              <a:spcPct val="0"/>
            </a:spcBef>
            <a:spcAft>
              <a:spcPct val="35000"/>
            </a:spcAft>
            <a:buNone/>
          </a:pPr>
          <a:r>
            <a:rPr lang="en-US" sz="1600" kern="1200"/>
            <a:t>Ask BOT to define next steps</a:t>
          </a:r>
        </a:p>
      </dsp:txBody>
      <dsp:txXfrm>
        <a:off x="1586928" y="2632332"/>
        <a:ext cx="4760786" cy="575528"/>
      </dsp:txXfrm>
    </dsp:sp>
    <dsp:sp modelId="{0F76745C-1770-4AF3-8288-B156B13D8DD0}">
      <dsp:nvSpPr>
        <dsp:cNvPr id="0" name=""/>
        <dsp:cNvSpPr/>
      </dsp:nvSpPr>
      <dsp:spPr>
        <a:xfrm rot="10800000">
          <a:off x="0" y="1755539"/>
          <a:ext cx="1586928" cy="88542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2862" tIns="120904" rIns="112862" bIns="120904" numCol="1" spcCol="1270" anchor="ctr" anchorCtr="0">
          <a:noAutofit/>
        </a:bodyPr>
        <a:lstStyle/>
        <a:p>
          <a:pPr marL="0" lvl="0" indent="0" algn="ctr" defTabSz="755650">
            <a:lnSpc>
              <a:spcPct val="90000"/>
            </a:lnSpc>
            <a:spcBef>
              <a:spcPct val="0"/>
            </a:spcBef>
            <a:spcAft>
              <a:spcPct val="35000"/>
            </a:spcAft>
            <a:buNone/>
          </a:pPr>
          <a:r>
            <a:rPr lang="en-US" sz="1700" kern="1200"/>
            <a:t>Share</a:t>
          </a:r>
        </a:p>
      </dsp:txBody>
      <dsp:txXfrm rot="-10800000">
        <a:off x="0" y="1755539"/>
        <a:ext cx="1586928" cy="575528"/>
      </dsp:txXfrm>
    </dsp:sp>
    <dsp:sp modelId="{E5826BD8-6CE9-4BAF-9D44-B94B34B66FC1}">
      <dsp:nvSpPr>
        <dsp:cNvPr id="0" name=""/>
        <dsp:cNvSpPr/>
      </dsp:nvSpPr>
      <dsp:spPr>
        <a:xfrm>
          <a:off x="1586928" y="1755539"/>
          <a:ext cx="4760786" cy="575528"/>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571" tIns="203200" rIns="96571" bIns="203200" numCol="1" spcCol="1270" anchor="ctr" anchorCtr="0">
          <a:noAutofit/>
        </a:bodyPr>
        <a:lstStyle/>
        <a:p>
          <a:pPr marL="0" lvl="0" indent="0" algn="l" defTabSz="711200">
            <a:lnSpc>
              <a:spcPct val="90000"/>
            </a:lnSpc>
            <a:spcBef>
              <a:spcPct val="0"/>
            </a:spcBef>
            <a:spcAft>
              <a:spcPct val="35000"/>
            </a:spcAft>
            <a:buNone/>
          </a:pPr>
          <a:r>
            <a:rPr lang="en-US" sz="1600" kern="1200"/>
            <a:t>Share presentation with BOT at July 2023 Board Meeting</a:t>
          </a:r>
        </a:p>
      </dsp:txBody>
      <dsp:txXfrm>
        <a:off x="1586928" y="1755539"/>
        <a:ext cx="4760786" cy="575528"/>
      </dsp:txXfrm>
    </dsp:sp>
    <dsp:sp modelId="{FB8C16CF-8D1F-4A33-91AF-E6547F1875F7}">
      <dsp:nvSpPr>
        <dsp:cNvPr id="0" name=""/>
        <dsp:cNvSpPr/>
      </dsp:nvSpPr>
      <dsp:spPr>
        <a:xfrm rot="10800000">
          <a:off x="0" y="878746"/>
          <a:ext cx="1586928" cy="88542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2862" tIns="120904" rIns="112862" bIns="120904" numCol="1" spcCol="1270" anchor="ctr" anchorCtr="0">
          <a:noAutofit/>
        </a:bodyPr>
        <a:lstStyle/>
        <a:p>
          <a:pPr marL="0" lvl="0" indent="0" algn="ctr" defTabSz="755650">
            <a:lnSpc>
              <a:spcPct val="90000"/>
            </a:lnSpc>
            <a:spcBef>
              <a:spcPct val="0"/>
            </a:spcBef>
            <a:spcAft>
              <a:spcPct val="35000"/>
            </a:spcAft>
            <a:buNone/>
          </a:pPr>
          <a:r>
            <a:rPr lang="en-US" sz="1700" kern="1200"/>
            <a:t>Evolve</a:t>
          </a:r>
        </a:p>
      </dsp:txBody>
      <dsp:txXfrm rot="-10800000">
        <a:off x="0" y="878746"/>
        <a:ext cx="1586928" cy="575528"/>
      </dsp:txXfrm>
    </dsp:sp>
    <dsp:sp modelId="{E030437A-A362-44AD-900A-6CA1CC79C68C}">
      <dsp:nvSpPr>
        <dsp:cNvPr id="0" name=""/>
        <dsp:cNvSpPr/>
      </dsp:nvSpPr>
      <dsp:spPr>
        <a:xfrm>
          <a:off x="1586928" y="878746"/>
          <a:ext cx="4760786" cy="575528"/>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571" tIns="203200" rIns="96571" bIns="203200" numCol="1" spcCol="1270" anchor="ctr" anchorCtr="0">
          <a:noAutofit/>
        </a:bodyPr>
        <a:lstStyle/>
        <a:p>
          <a:pPr marL="0" lvl="0" indent="0" algn="l" defTabSz="711200">
            <a:lnSpc>
              <a:spcPct val="90000"/>
            </a:lnSpc>
            <a:spcBef>
              <a:spcPct val="0"/>
            </a:spcBef>
            <a:spcAft>
              <a:spcPct val="35000"/>
            </a:spcAft>
            <a:buNone/>
          </a:pPr>
          <a:r>
            <a:rPr lang="en-US" sz="1600" kern="1200"/>
            <a:t>Make recommended changes to EASBR based on feedback received</a:t>
          </a:r>
        </a:p>
      </dsp:txBody>
      <dsp:txXfrm>
        <a:off x="1586928" y="878746"/>
        <a:ext cx="4760786" cy="575528"/>
      </dsp:txXfrm>
    </dsp:sp>
    <dsp:sp modelId="{152BDEAD-758D-4061-8FF5-6C1B95E45D5C}">
      <dsp:nvSpPr>
        <dsp:cNvPr id="0" name=""/>
        <dsp:cNvSpPr/>
      </dsp:nvSpPr>
      <dsp:spPr>
        <a:xfrm rot="10800000">
          <a:off x="0" y="1953"/>
          <a:ext cx="1586928" cy="88542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2862" tIns="120904" rIns="112862" bIns="120904" numCol="1" spcCol="1270" anchor="ctr" anchorCtr="0">
          <a:noAutofit/>
        </a:bodyPr>
        <a:lstStyle/>
        <a:p>
          <a:pPr marL="0" lvl="0" indent="0" algn="ctr" defTabSz="755650">
            <a:lnSpc>
              <a:spcPct val="90000"/>
            </a:lnSpc>
            <a:spcBef>
              <a:spcPct val="0"/>
            </a:spcBef>
            <a:spcAft>
              <a:spcPct val="35000"/>
            </a:spcAft>
            <a:buNone/>
          </a:pPr>
          <a:r>
            <a:rPr lang="en-US" sz="1700" kern="1200"/>
            <a:t>Review</a:t>
          </a:r>
        </a:p>
      </dsp:txBody>
      <dsp:txXfrm rot="-10800000">
        <a:off x="0" y="1953"/>
        <a:ext cx="1586928" cy="575528"/>
      </dsp:txXfrm>
    </dsp:sp>
    <dsp:sp modelId="{03AFAC07-B13D-4416-A9F4-8AB8A8CE37A0}">
      <dsp:nvSpPr>
        <dsp:cNvPr id="0" name=""/>
        <dsp:cNvSpPr/>
      </dsp:nvSpPr>
      <dsp:spPr>
        <a:xfrm>
          <a:off x="1586928" y="25676"/>
          <a:ext cx="4760786" cy="575528"/>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571" tIns="203200" rIns="96571" bIns="203200" numCol="1" spcCol="1270" anchor="ctr" anchorCtr="0">
          <a:noAutofit/>
        </a:bodyPr>
        <a:lstStyle/>
        <a:p>
          <a:pPr marL="0" lvl="0" indent="0" algn="l" defTabSz="711200">
            <a:lnSpc>
              <a:spcPct val="90000"/>
            </a:lnSpc>
            <a:spcBef>
              <a:spcPct val="0"/>
            </a:spcBef>
            <a:spcAft>
              <a:spcPct val="35000"/>
            </a:spcAft>
            <a:buNone/>
          </a:pPr>
          <a:r>
            <a:rPr lang="en-US" sz="1600" kern="1200"/>
            <a:t>Review feedback and create cohesive presentation reflecting broadest global reach</a:t>
          </a:r>
        </a:p>
      </dsp:txBody>
      <dsp:txXfrm>
        <a:off x="1586928" y="25676"/>
        <a:ext cx="4760786" cy="5755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2BC2405-BFB9-4138-9072-3DCCD50B7693}" type="datetimeFigureOut">
              <a:rPr lang="en-US" smtClean="0"/>
              <a:t>4/18/2023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C364CE8-DAC0-4939-891F-0A8F4DBA142F}" type="slidenum">
              <a:rPr lang="en-US" smtClean="0"/>
              <a:t>‹#›</a:t>
            </a:fld>
            <a:endParaRPr lang="en-US"/>
          </a:p>
        </p:txBody>
      </p:sp>
    </p:spTree>
    <p:extLst>
      <p:ext uri="{BB962C8B-B14F-4D97-AF65-F5344CB8AC3E}">
        <p14:creationId xmlns:p14="http://schemas.microsoft.com/office/powerpoint/2010/main" val="1712645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SARAH:</a:t>
            </a:r>
            <a:endParaRPr lang="en-US" dirty="0">
              <a:latin typeface="Arial"/>
              <a:cs typeface="Arial"/>
            </a:endParaRPr>
          </a:p>
          <a:p>
            <a:endParaRPr lang="en-US" dirty="0">
              <a:latin typeface="Arial"/>
              <a:cs typeface="Arial"/>
            </a:endParaRPr>
          </a:p>
          <a:p>
            <a:r>
              <a:rPr lang="en-US" dirty="0">
                <a:latin typeface="Arial"/>
                <a:cs typeface="Arial"/>
              </a:rPr>
              <a:t>Good morning, World Service Conference. Sarah Smith, WSO Staff. As the Chair of this Strategy project, it’s a privilege to present the continuation of our work to you this morning.  Since the World Service Conference is here in Virginia Beach, we are fortunate that we have the members of the Project Team joining us this morning as guests:</a:t>
            </a:r>
            <a:endParaRPr lang="en-US" dirty="0"/>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Sarah Smith – Director of Programs</a:t>
            </a:r>
          </a:p>
          <a:p>
            <a:r>
              <a:rPr lang="en-US" dirty="0">
                <a:latin typeface="Arial" panose="020B0604020202020204" pitchFamily="34" charset="0"/>
                <a:cs typeface="Arial" panose="020B0604020202020204" pitchFamily="34" charset="0"/>
              </a:rPr>
              <a:t>Sue Perez – Associate Director, Group Services</a:t>
            </a:r>
          </a:p>
          <a:p>
            <a:r>
              <a:rPr lang="en-US" dirty="0">
                <a:latin typeface="Arial" panose="020B0604020202020204" pitchFamily="34" charset="0"/>
                <a:cs typeface="Arial" panose="020B0604020202020204" pitchFamily="34" charset="0"/>
              </a:rPr>
              <a:t>Christa Abildgaard – Senior Group Services Specialist</a:t>
            </a:r>
          </a:p>
          <a:p>
            <a:r>
              <a:rPr lang="en-US" dirty="0">
                <a:latin typeface="Arial" panose="020B0604020202020204" pitchFamily="34" charset="0"/>
                <a:cs typeface="Arial" panose="020B0604020202020204" pitchFamily="34" charset="0"/>
              </a:rPr>
              <a:t>Tracey Smith – Group Services Specialist</a:t>
            </a:r>
          </a:p>
          <a:p>
            <a:r>
              <a:rPr lang="en-US" dirty="0">
                <a:latin typeface="Arial" panose="020B0604020202020204" pitchFamily="34" charset="0"/>
                <a:cs typeface="Arial" panose="020B0604020202020204" pitchFamily="34" charset="0"/>
              </a:rPr>
              <a:t>Anne Peacock – International &amp; Legal Specialist</a:t>
            </a:r>
          </a:p>
          <a:p>
            <a:r>
              <a:rPr lang="en-US" dirty="0">
                <a:latin typeface="Arial" panose="020B0604020202020204" pitchFamily="34" charset="0"/>
                <a:cs typeface="Arial" panose="020B0604020202020204" pitchFamily="34" charset="0"/>
              </a:rPr>
              <a:t>Valerie Stump – AFG Records Manager</a:t>
            </a:r>
          </a:p>
          <a:p>
            <a:r>
              <a:rPr lang="en-US" dirty="0">
                <a:latin typeface="Arial" panose="020B0604020202020204" pitchFamily="34" charset="0"/>
                <a:cs typeface="Arial" panose="020B0604020202020204" pitchFamily="34" charset="0"/>
              </a:rPr>
              <a:t>Tanya Jisa – Associate Director, International</a:t>
            </a:r>
          </a:p>
          <a:p>
            <a:pPr defTabSz="907633">
              <a:defRPr/>
            </a:pPr>
            <a:endParaRPr lang="en-US" dirty="0">
              <a:latin typeface="Arial" panose="020B0604020202020204" pitchFamily="34" charset="0"/>
              <a:cs typeface="Arial" panose="020B0604020202020204" pitchFamily="34" charset="0"/>
            </a:endParaRPr>
          </a:p>
          <a:p>
            <a:pPr defTabSz="907633">
              <a:defRPr/>
            </a:pPr>
            <a:r>
              <a:rPr lang="en-US" dirty="0">
                <a:latin typeface="Arial" panose="020B0604020202020204" pitchFamily="34" charset="0"/>
                <a:cs typeface="Arial" panose="020B0604020202020204" pitchFamily="34" charset="0"/>
              </a:rPr>
              <a:t>Today, we will start by reviewing part of the presentation we shared with the 2022 World Service Conference. This part of the presentation identifies the origin of this conversation as well as what we worked to complete over the past year, which ultimately led to identification of the conceptual process we shared with you on AFG Connects to allow electronic Alateen meetings to become Al-Anon Family Groups.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may notice there is a train theme throughout the presentation. This theme was chosen to highlight how the evolution of electronic Alateen meetings being recognized as Al-Anon Family Groups has become a long journey with many stops along the way. Last year at 2022 World Service Conference, we ended our presentation with a stop at a “refueling station.” At this stop, we shared with you that we were going to explore many unanswered questions regarding the possibility of creating a process to accept electronic Alateen meetings as Al-Anon Family Groups. The Project Team has been hard at work the last year and we are ready to continue the next leg of our journey.</a:t>
            </a:r>
          </a:p>
          <a:p>
            <a:endParaRPr lang="en-US" dirty="0">
              <a:latin typeface="Arial" panose="020B0604020202020204" pitchFamily="34" charset="0"/>
              <a:cs typeface="Arial" panose="020B0604020202020204" pitchFamily="34" charset="0"/>
            </a:endParaRPr>
          </a:p>
          <a:p>
            <a:pPr defTabSz="907633">
              <a:defRPr/>
            </a:pPr>
            <a:r>
              <a:rPr lang="en-US" dirty="0">
                <a:latin typeface="Arial" panose="020B0604020202020204" pitchFamily="34" charset="0"/>
                <a:cs typeface="Arial" panose="020B0604020202020204" pitchFamily="34" charset="0"/>
              </a:rPr>
              <a:t>So, let’s get started as we review how it all started; make a stop to review what we knew when we stopped at the refueling station in 2022; and then carry on to introduce the proposed conceptual process, conduct a Q&amp;A session and additional discussion, and highlight the next steps of the process.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&lt;CLICK&gt;</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64CE8-DAC0-4939-891F-0A8F4DBA14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5324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SARAH:</a:t>
            </a:r>
            <a:endParaRPr lang="en-US" dirty="0">
              <a:cs typeface="Calibri"/>
            </a:endParaRPr>
          </a:p>
          <a:p>
            <a:endParaRPr lang="en-US" b="1" dirty="0">
              <a:solidFill>
                <a:srgbClr val="000000"/>
              </a:solidFill>
              <a:latin typeface="Calibri"/>
              <a:cs typeface="Calibri"/>
            </a:endParaRPr>
          </a:p>
          <a:p>
            <a:r>
              <a:rPr lang="en-US" sz="1200" dirty="0">
                <a:solidFill>
                  <a:srgbClr val="000000"/>
                </a:solidFill>
                <a:latin typeface="Arial"/>
                <a:cs typeface="Arial"/>
              </a:rPr>
              <a:t>Based on Project Team research, the following represents a potential minimum set of requirements for any Area within the WSC Structure or Al-Anon service structure (recognized General Service Offices) hosting electronic Alateen groups. All suggested requirements below represent “the WHAT” and not “the HOW” and are in keeping with the 2003 Alateen Motion from the Board of Trustees, found on page 232 of the </a:t>
            </a:r>
            <a:r>
              <a:rPr lang="en-US" sz="1200" i="1" dirty="0">
                <a:solidFill>
                  <a:srgbClr val="000000"/>
                </a:solidFill>
                <a:latin typeface="Arial"/>
                <a:cs typeface="Arial"/>
              </a:rPr>
              <a:t>Service Manual, </a:t>
            </a:r>
            <a:r>
              <a:rPr lang="en-US" sz="1200" dirty="0">
                <a:solidFill>
                  <a:srgbClr val="000000"/>
                </a:solidFill>
                <a:latin typeface="Arial"/>
                <a:cs typeface="Arial"/>
              </a:rPr>
              <a:t>and the policy for Alateen, beginning on page 93.</a:t>
            </a:r>
            <a:endParaRPr lang="en-US"/>
          </a:p>
          <a:p>
            <a:endParaRPr lang="en-US" sz="1200" dirty="0">
              <a:solidFill>
                <a:srgbClr val="000000"/>
              </a:solidFill>
              <a:latin typeface="Arial"/>
              <a:cs typeface="Arial"/>
            </a:endParaRPr>
          </a:p>
          <a:p>
            <a:pPr marL="283210" indent="-283210">
              <a:buFont typeface="Arial" panose="020B0604020202020204" pitchFamily="34" charset="0"/>
              <a:buChar char="•"/>
            </a:pPr>
            <a:r>
              <a:rPr lang="en-US" sz="1200" dirty="0">
                <a:solidFill>
                  <a:srgbClr val="000000"/>
                </a:solidFill>
                <a:latin typeface="Arial"/>
                <a:cs typeface="Arial"/>
              </a:rPr>
              <a:t>Certified Al-Anon Members involved in Alateen Service serving electronic Alateen groups (AMIAS-E) will be mandated reporters. We recognize each state may not require mandated reporting. However, mandated reporting will be a minimum to support the global nature of electronic Alateen groups. By definition, a mandated reporter is an individual who holds a professional background that requires him or her to report to the appropriate agency cases of child abuse that he or she has reasonable cause to suspect. Some states in the United States require anyone who works with young people to be a mandated reporter.</a:t>
            </a:r>
            <a:r>
              <a:rPr lang="en-US" dirty="0">
                <a:solidFill>
                  <a:srgbClr val="000000"/>
                </a:solidFill>
                <a:latin typeface="Arial"/>
                <a:cs typeface="Arial"/>
              </a:rPr>
              <a:t> </a:t>
            </a:r>
            <a:endParaRPr lang="en-US" sz="1200" b="1" dirty="0">
              <a:solidFill>
                <a:srgbClr val="000000"/>
              </a:solidFill>
              <a:latin typeface="Arial"/>
              <a:cs typeface="Arial"/>
            </a:endParaRPr>
          </a:p>
          <a:p>
            <a:pPr marL="283635" indent="-283635">
              <a:buFont typeface="Arial" panose="020B0604020202020204" pitchFamily="34" charset="0"/>
              <a:buChar char="•"/>
            </a:pPr>
            <a:endParaRPr lang="en-US" sz="1200" dirty="0">
              <a:solidFill>
                <a:srgbClr val="000000"/>
              </a:solidFill>
              <a:latin typeface="Arial"/>
              <a:cs typeface="Arial"/>
            </a:endParaRPr>
          </a:p>
          <a:p>
            <a:pPr marL="283210" indent="-283210">
              <a:buFont typeface="Arial" panose="020B0604020202020204" pitchFamily="34" charset="0"/>
              <a:buChar char="•"/>
            </a:pPr>
            <a:r>
              <a:rPr lang="en-US" sz="1200" dirty="0">
                <a:solidFill>
                  <a:srgbClr val="000000"/>
                </a:solidFill>
                <a:latin typeface="Arial"/>
                <a:cs typeface="Arial"/>
              </a:rPr>
              <a:t>Al-Anon Member Involved in Alateen Service-E must pass a background check that verifies they have not been convicted of a felony or charged with child abuse or any other inappropriate sexual behavior.</a:t>
            </a:r>
            <a:r>
              <a:rPr lang="en-US" dirty="0">
                <a:solidFill>
                  <a:srgbClr val="000000"/>
                </a:solidFill>
                <a:latin typeface="Arial"/>
                <a:cs typeface="Arial"/>
              </a:rPr>
              <a:t> </a:t>
            </a:r>
            <a:endParaRPr lang="en-US" sz="1200" dirty="0">
              <a:solidFill>
                <a:srgbClr val="000000"/>
              </a:solidFill>
              <a:latin typeface="Arial"/>
              <a:cs typeface="Arial"/>
            </a:endParaRPr>
          </a:p>
          <a:p>
            <a:pPr marL="283635" indent="-283635">
              <a:buFont typeface="Arial" panose="020B0604020202020204" pitchFamily="34" charset="0"/>
              <a:buChar char="•"/>
            </a:pPr>
            <a:endParaRPr lang="en-US" sz="1200" dirty="0">
              <a:solidFill>
                <a:srgbClr val="000000"/>
              </a:solidFill>
              <a:latin typeface="Arial"/>
              <a:cs typeface="Arial"/>
            </a:endParaRPr>
          </a:p>
          <a:p>
            <a:r>
              <a:rPr lang="en-US" sz="1200" dirty="0">
                <a:solidFill>
                  <a:srgbClr val="000000"/>
                </a:solidFill>
                <a:latin typeface="Arial"/>
                <a:cs typeface="Arial"/>
              </a:rPr>
              <a:t>These minimums apply only to the AMIAS-E who wishes to support electronic Alateen groups, because there is heightened risk and concern relating to teens participating online. We recognize it’s much easier to impersonate someone online than it is in person.</a:t>
            </a:r>
            <a:r>
              <a:rPr lang="en-US" dirty="0">
                <a:solidFill>
                  <a:srgbClr val="000000"/>
                </a:solidFill>
                <a:latin typeface="Arial"/>
                <a:cs typeface="Arial"/>
              </a:rPr>
              <a:t> </a:t>
            </a:r>
            <a:r>
              <a:rPr lang="en-US" sz="1200" dirty="0">
                <a:solidFill>
                  <a:srgbClr val="000000"/>
                </a:solidFill>
                <a:latin typeface="Arial"/>
                <a:cs typeface="Arial"/>
              </a:rPr>
              <a:t>These additional requirements will aid in ensuring the teens have a safe place to recover.</a:t>
            </a:r>
            <a:r>
              <a:rPr lang="en-US" dirty="0">
                <a:solidFill>
                  <a:srgbClr val="000000"/>
                </a:solidFill>
                <a:latin typeface="Arial"/>
                <a:cs typeface="Arial"/>
              </a:rPr>
              <a:t>  </a:t>
            </a:r>
            <a:endParaRPr lang="en-US" sz="1200" dirty="0">
              <a:solidFill>
                <a:srgbClr val="000000"/>
              </a:solidFill>
              <a:latin typeface="Arial"/>
              <a:cs typeface="Arial"/>
            </a:endParaRPr>
          </a:p>
          <a:p>
            <a:endParaRPr lang="en-US" sz="1200" dirty="0">
              <a:solidFill>
                <a:srgbClr val="000000"/>
              </a:solidFill>
              <a:latin typeface="Arial"/>
              <a:cs typeface="Arial"/>
            </a:endParaRPr>
          </a:p>
          <a:p>
            <a:r>
              <a:rPr lang="en-US" sz="1200" dirty="0">
                <a:solidFill>
                  <a:srgbClr val="000000"/>
                </a:solidFill>
                <a:latin typeface="Arial"/>
                <a:cs typeface="Arial"/>
              </a:rPr>
              <a:t>Next, let’s review the Global Alateen Participation Minimums for Alateen participants.</a:t>
            </a:r>
          </a:p>
          <a:p>
            <a:endParaRPr lang="en-US" sz="1800" dirty="0">
              <a:latin typeface="Arial"/>
              <a:cs typeface="Arial"/>
            </a:endParaRPr>
          </a:p>
          <a:p>
            <a:r>
              <a:rPr lang="en-US" sz="1800" b="1" dirty="0">
                <a:latin typeface="Arial"/>
                <a:cs typeface="Arial"/>
              </a:rPr>
              <a:t>&lt;CLICK&gt;</a:t>
            </a:r>
            <a:endParaRPr lang="en-US" sz="1800" dirty="0">
              <a:latin typeface="Arial"/>
              <a:cs typeface="Arial"/>
            </a:endParaRPr>
          </a:p>
        </p:txBody>
      </p:sp>
      <p:sp>
        <p:nvSpPr>
          <p:cNvPr id="4" name="Slide Number Placeholder 3"/>
          <p:cNvSpPr>
            <a:spLocks noGrp="1"/>
          </p:cNvSpPr>
          <p:nvPr>
            <p:ph type="sldNum" sz="quarter" idx="5"/>
          </p:nvPr>
        </p:nvSpPr>
        <p:spPr/>
        <p:txBody>
          <a:bodyPr/>
          <a:lstStyle/>
          <a:p>
            <a:fld id="{0C364CE8-DAC0-4939-891F-0A8F4DBA142F}" type="slidenum">
              <a:rPr lang="en-US" smtClean="0"/>
              <a:t>10</a:t>
            </a:fld>
            <a:endParaRPr lang="en-US"/>
          </a:p>
        </p:txBody>
      </p:sp>
    </p:spTree>
    <p:extLst>
      <p:ext uri="{BB962C8B-B14F-4D97-AF65-F5344CB8AC3E}">
        <p14:creationId xmlns:p14="http://schemas.microsoft.com/office/powerpoint/2010/main" val="2490117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SUE:</a:t>
            </a:r>
            <a:endParaRPr lang="en-US" dirty="0"/>
          </a:p>
          <a:p>
            <a:endParaRPr lang="en-US" b="1" dirty="0">
              <a:latin typeface="Calibri"/>
              <a:cs typeface="Calibri"/>
            </a:endParaRPr>
          </a:p>
          <a:p>
            <a:r>
              <a:rPr lang="en-US" dirty="0">
                <a:latin typeface="Arial"/>
                <a:cs typeface="Arial"/>
              </a:rPr>
              <a:t>The Project Team is very grateful and appreciative the feedback from the international structures that participated in the Pilot Project.  The Team quickly realized that laws internationally were much more stringent than many in the World Service Conference Structure. On occasion, we were shocked at how stringent the laws were and couldn’t imagine those laws being accepted by Areas within the WSC Structure.  However, we processed and evaluated the information shared. Over time, we discovered what we believe to be a thoughtful balance of minimums for implementing secure meeting protocols.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Listed below are the Global Electronic Alateen Participation Minimums:</a:t>
            </a:r>
          </a:p>
          <a:p>
            <a:endParaRPr lang="en-US" dirty="0">
              <a:latin typeface="Arial" panose="020B0604020202020204" pitchFamily="34" charset="0"/>
              <a:cs typeface="Arial" panose="020B0604020202020204" pitchFamily="34" charset="0"/>
            </a:endParaRPr>
          </a:p>
          <a:p>
            <a:pPr marL="228600" indent="-228600">
              <a:buFont typeface="+mj-lt"/>
              <a:buAutoNum type="arabicPeriod"/>
            </a:pPr>
            <a:r>
              <a:rPr lang="en-US" dirty="0">
                <a:latin typeface="Arial" panose="020B0604020202020204" pitchFamily="34" charset="0"/>
                <a:cs typeface="Arial" panose="020B0604020202020204" pitchFamily="34" charset="0"/>
              </a:rPr>
              <a:t>Teens would need to participate in the pre-interview process for each meeting they'd like to attend.</a:t>
            </a:r>
          </a:p>
          <a:p>
            <a:pPr marL="228600" indent="-228600">
              <a:buFont typeface="+mj-lt"/>
              <a:buAutoNum type="arabicPeriod"/>
            </a:pPr>
            <a:r>
              <a:rPr lang="en-US" dirty="0">
                <a:latin typeface="Arial" panose="020B0604020202020204" pitchFamily="34" charset="0"/>
                <a:cs typeface="Arial" panose="020B0604020202020204" pitchFamily="34" charset="0"/>
              </a:rPr>
              <a:t>The pre-interview would be conducted by certified Al-Anon Members Involved in Alateen Service-Electronic assigned to serve that group.</a:t>
            </a:r>
          </a:p>
          <a:p>
            <a:pPr marL="228600" indent="-228600">
              <a:buFont typeface="+mj-lt"/>
              <a:buAutoNum type="arabicPeriod"/>
            </a:pPr>
            <a:r>
              <a:rPr lang="en-US" dirty="0">
                <a:latin typeface="Arial" panose="020B0604020202020204" pitchFamily="34" charset="0"/>
                <a:cs typeface="Arial" panose="020B0604020202020204" pitchFamily="34" charset="0"/>
              </a:rPr>
              <a:t>A list would be created and maintained by the Al-Anon Members Involved in Alateen Service-Electronic for each group to verify the pre-interview has taken place and information is listed.</a:t>
            </a:r>
          </a:p>
          <a:p>
            <a:pPr marL="228600" indent="-228600">
              <a:buFont typeface="+mj-lt"/>
              <a:buAutoNum type="arabicPeriod"/>
            </a:pPr>
            <a:r>
              <a:rPr lang="en-US" dirty="0">
                <a:latin typeface="Arial" panose="020B0604020202020204" pitchFamily="34" charset="0"/>
                <a:cs typeface="Arial" panose="020B0604020202020204" pitchFamily="34" charset="0"/>
              </a:rPr>
              <a:t>Teens would show their photo ID as they ask to be admitted to each group, which would be verified by the Al-Anon Members Involved in Alateen Service-Electronic. This verification would not be shared with the Alateen group members.</a:t>
            </a:r>
          </a:p>
          <a:p>
            <a:pPr marL="228600" indent="-228600">
              <a:buFont typeface="+mj-lt"/>
              <a:buAutoNum type="arabicPeriod"/>
            </a:pPr>
            <a:endParaRPr lang="en-US" dirty="0">
              <a:latin typeface="Arial" panose="020B0604020202020204" pitchFamily="34" charset="0"/>
              <a:cs typeface="Arial" panose="020B0604020202020204" pitchFamily="34" charset="0"/>
            </a:endParaRPr>
          </a:p>
          <a:p>
            <a:pPr marL="0" indent="0">
              <a:buFont typeface="+mj-lt"/>
              <a:buNone/>
            </a:pPr>
            <a:r>
              <a:rPr lang="en-US" b="1" dirty="0">
                <a:latin typeface="Arial" panose="020B0604020202020204" pitchFamily="34" charset="0"/>
                <a:cs typeface="Arial" panose="020B0604020202020204" pitchFamily="34" charset="0"/>
              </a:rPr>
              <a:t>&lt;CLICK&gt;</a:t>
            </a:r>
          </a:p>
        </p:txBody>
      </p:sp>
      <p:sp>
        <p:nvSpPr>
          <p:cNvPr id="4" name="Slide Number Placeholder 3"/>
          <p:cNvSpPr>
            <a:spLocks noGrp="1"/>
          </p:cNvSpPr>
          <p:nvPr>
            <p:ph type="sldNum" sz="quarter" idx="5"/>
          </p:nvPr>
        </p:nvSpPr>
        <p:spPr/>
        <p:txBody>
          <a:bodyPr/>
          <a:lstStyle/>
          <a:p>
            <a:fld id="{0C364CE8-DAC0-4939-891F-0A8F4DBA142F}" type="slidenum">
              <a:rPr lang="en-US" smtClean="0"/>
              <a:t>11</a:t>
            </a:fld>
            <a:endParaRPr lang="en-US"/>
          </a:p>
        </p:txBody>
      </p:sp>
    </p:spTree>
    <p:extLst>
      <p:ext uri="{BB962C8B-B14F-4D97-AF65-F5344CB8AC3E}">
        <p14:creationId xmlns:p14="http://schemas.microsoft.com/office/powerpoint/2010/main" val="3409903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SUE:</a:t>
            </a:r>
            <a:endParaRPr lang="en-US" dirty="0"/>
          </a:p>
          <a:p>
            <a:endParaRPr lang="en-US" b="1" dirty="0">
              <a:latin typeface="Calibri"/>
              <a:cs typeface="Calibri"/>
            </a:endParaRPr>
          </a:p>
          <a:p>
            <a:r>
              <a:rPr lang="en-US" dirty="0">
                <a:latin typeface="Arial"/>
                <a:cs typeface="Arial"/>
              </a:rPr>
              <a:t>To protect the teens, links to electronic Alateen group meetings would not be listed on public-facing websites. Areas and international structures will have the autonomy and responsibility to develop a process to distribute the link to the teens. </a:t>
            </a:r>
          </a:p>
          <a:p>
            <a:r>
              <a:rPr lang="en-US" dirty="0">
                <a:latin typeface="Arial" panose="020B0604020202020204" pitchFamily="34" charset="0"/>
                <a:cs typeface="Arial" panose="020B0604020202020204" pitchFamily="34" charset="0"/>
              </a:rPr>
              <a:t> </a:t>
            </a:r>
          </a:p>
          <a:p>
            <a:pPr>
              <a:defRPr/>
            </a:pPr>
            <a:r>
              <a:rPr lang="en-US" dirty="0">
                <a:latin typeface="Arial" panose="020B0604020202020204" pitchFamily="34" charset="0"/>
                <a:cs typeface="Arial" panose="020B0604020202020204" pitchFamily="34" charset="0"/>
              </a:rPr>
              <a:t>The meeting information to be displayed would be limited to the group name, meeting day and time, and group email. Tradition Eleven gives specific guidance about maintaining personal anonymity at the public level. The “Digest of Al-Anon and Alateen Policies” elaborates on this further by stating, "On any website accessible to the public, whether an Al‑Anon site or not, full names, phone numbers or other identifying information are not posted, if they are identified as belonging to an Al-Anon/Alateen member." To be consistent with the Tradition, the group email would need to protect member anonymity.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minimums would require that each electronic Alateen group have at least two Alateen Group Sponsors at every meeting: one Group Sponsor to guide and the other to monitor the meeting.</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&lt;CLICK&gt;</a:t>
            </a:r>
          </a:p>
        </p:txBody>
      </p:sp>
      <p:sp>
        <p:nvSpPr>
          <p:cNvPr id="4" name="Slide Number Placeholder 3"/>
          <p:cNvSpPr>
            <a:spLocks noGrp="1"/>
          </p:cNvSpPr>
          <p:nvPr>
            <p:ph type="sldNum" sz="quarter" idx="5"/>
          </p:nvPr>
        </p:nvSpPr>
        <p:spPr/>
        <p:txBody>
          <a:bodyPr/>
          <a:lstStyle/>
          <a:p>
            <a:fld id="{0C364CE8-DAC0-4939-891F-0A8F4DBA142F}" type="slidenum">
              <a:rPr lang="en-US" smtClean="0"/>
              <a:t>12</a:t>
            </a:fld>
            <a:endParaRPr lang="en-US"/>
          </a:p>
        </p:txBody>
      </p:sp>
    </p:spTree>
    <p:extLst>
      <p:ext uri="{BB962C8B-B14F-4D97-AF65-F5344CB8AC3E}">
        <p14:creationId xmlns:p14="http://schemas.microsoft.com/office/powerpoint/2010/main" val="328027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SUE:</a:t>
            </a:r>
            <a:endParaRPr lang="en-US" dirty="0"/>
          </a:p>
          <a:p>
            <a:endParaRPr lang="en-US" b="1" dirty="0"/>
          </a:p>
          <a:p>
            <a:r>
              <a:rPr lang="en-US" sz="1200" dirty="0">
                <a:latin typeface="Arial"/>
                <a:ea typeface="MS Mincho"/>
                <a:cs typeface="Arial"/>
              </a:rPr>
              <a:t>WOW! That was a lot of information to take in. The train is running full steam ahead. &lt;</a:t>
            </a:r>
            <a:r>
              <a:rPr lang="en-US" sz="1200" b="1" dirty="0">
                <a:latin typeface="Arial"/>
                <a:ea typeface="MS Mincho"/>
                <a:cs typeface="Arial"/>
              </a:rPr>
              <a:t>CLICK FOR TRAIN NOISE&gt;</a:t>
            </a:r>
            <a:r>
              <a:rPr lang="en-US" b="1" dirty="0">
                <a:latin typeface="Arial"/>
                <a:ea typeface="MS Mincho"/>
                <a:cs typeface="Arial"/>
              </a:rPr>
              <a:t> </a:t>
            </a:r>
            <a:r>
              <a:rPr lang="en-US" sz="1200" b="1" dirty="0">
                <a:latin typeface="Arial"/>
                <a:ea typeface="MS Mincho"/>
                <a:cs typeface="Arial"/>
              </a:rPr>
              <a:t> </a:t>
            </a:r>
            <a:r>
              <a:rPr lang="en-US" sz="1200" dirty="0">
                <a:latin typeface="Arial"/>
                <a:ea typeface="MS Mincho"/>
                <a:cs typeface="Arial"/>
              </a:rPr>
              <a:t>We are </a:t>
            </a:r>
            <a:r>
              <a:rPr lang="en-US" sz="1200" dirty="0" err="1">
                <a:latin typeface="Arial"/>
                <a:ea typeface="MS Mincho"/>
                <a:cs typeface="Arial"/>
              </a:rPr>
              <a:t>en</a:t>
            </a:r>
            <a:r>
              <a:rPr lang="en-US" sz="1200" dirty="0">
                <a:latin typeface="Arial"/>
                <a:ea typeface="MS Mincho"/>
                <a:cs typeface="Arial"/>
              </a:rPr>
              <a:t> route to the final destination!</a:t>
            </a:r>
            <a:endParaRPr lang="en-US">
              <a:latin typeface="Arial"/>
              <a:cs typeface="Arial"/>
            </a:endParaRPr>
          </a:p>
          <a:p>
            <a:endParaRPr lang="en-US" sz="1200" dirty="0">
              <a:latin typeface="Arial" panose="020B0604020202020204" pitchFamily="34" charset="0"/>
              <a:ea typeface="MS Mincho"/>
              <a:cs typeface="Arial" panose="020B0604020202020204" pitchFamily="34" charset="0"/>
            </a:endParaRPr>
          </a:p>
          <a:p>
            <a:r>
              <a:rPr lang="en-US" sz="1200" dirty="0">
                <a:latin typeface="Arial" panose="020B0604020202020204" pitchFamily="34" charset="0"/>
                <a:ea typeface="MS Mincho"/>
                <a:cs typeface="Arial" panose="020B0604020202020204" pitchFamily="34" charset="0"/>
              </a:rPr>
              <a:t>Next stop: How this might affect your Area?</a:t>
            </a:r>
          </a:p>
          <a:p>
            <a:endParaRPr lang="en-US" sz="1200" dirty="0">
              <a:latin typeface="Arial" panose="020B0604020202020204" pitchFamily="34" charset="0"/>
              <a:ea typeface="MS Mincho"/>
              <a:cs typeface="Arial" panose="020B0604020202020204" pitchFamily="34" charset="0"/>
            </a:endParaRPr>
          </a:p>
          <a:p>
            <a:r>
              <a:rPr lang="en-US" sz="1200" b="1" dirty="0">
                <a:latin typeface="Arial" panose="020B0604020202020204" pitchFamily="34" charset="0"/>
                <a:ea typeface="MS Mincho"/>
                <a:cs typeface="Arial" panose="020B0604020202020204" pitchFamily="34" charset="0"/>
              </a:rPr>
              <a:t>&lt;CLICK&gt;</a:t>
            </a:r>
          </a:p>
          <a:p>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13</a:t>
            </a:fld>
            <a:endParaRPr lang="en-US"/>
          </a:p>
        </p:txBody>
      </p:sp>
    </p:spTree>
    <p:extLst>
      <p:ext uri="{BB962C8B-B14F-4D97-AF65-F5344CB8AC3E}">
        <p14:creationId xmlns:p14="http://schemas.microsoft.com/office/powerpoint/2010/main" val="1753218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2000"/>
              </a:lnSpc>
              <a:spcAft>
                <a:spcPts val="596"/>
              </a:spcAft>
            </a:pPr>
            <a:r>
              <a:rPr lang="en-US" b="1" dirty="0"/>
              <a:t>SARAH:</a:t>
            </a:r>
            <a:endParaRPr lang="en-US" dirty="0"/>
          </a:p>
          <a:p>
            <a:pPr>
              <a:lnSpc>
                <a:spcPct val="102000"/>
              </a:lnSpc>
              <a:spcAft>
                <a:spcPts val="596"/>
              </a:spcAft>
            </a:pPr>
            <a:endParaRPr lang="en-US" b="1" dirty="0">
              <a:latin typeface="Calibri"/>
              <a:ea typeface="MS Mincho"/>
              <a:cs typeface="Calibri"/>
            </a:endParaRPr>
          </a:p>
          <a:p>
            <a:pPr>
              <a:lnSpc>
                <a:spcPct val="102000"/>
              </a:lnSpc>
              <a:spcAft>
                <a:spcPts val="596"/>
              </a:spcAft>
            </a:pPr>
            <a:r>
              <a:rPr lang="en-US" sz="1200" dirty="0">
                <a:latin typeface="Arial"/>
                <a:ea typeface="MS Mincho"/>
                <a:cs typeface="Arial"/>
              </a:rPr>
              <a:t>Implementation for WSC Areas starts with establishing:</a:t>
            </a:r>
            <a:endParaRPr lang="en-US" dirty="0">
              <a:latin typeface="Arial"/>
              <a:cs typeface="Arial"/>
            </a:endParaRPr>
          </a:p>
          <a:p>
            <a:pPr>
              <a:lnSpc>
                <a:spcPct val="102000"/>
              </a:lnSpc>
              <a:spcAft>
                <a:spcPts val="596"/>
              </a:spcAft>
            </a:pPr>
            <a:endParaRPr lang="en-US" sz="1200" dirty="0">
              <a:latin typeface="Arial" panose="020B0604020202020204" pitchFamily="34" charset="0"/>
              <a:ea typeface="MS Mincho"/>
              <a:cs typeface="Arial" panose="020B0604020202020204" pitchFamily="34" charset="0"/>
            </a:endParaRPr>
          </a:p>
          <a:p>
            <a:pPr marL="283635" indent="-283635">
              <a:lnSpc>
                <a:spcPct val="102000"/>
              </a:lnSpc>
              <a:spcAft>
                <a:spcPts val="596"/>
              </a:spcAft>
              <a:buFont typeface="Arial" panose="020B0604020202020204" pitchFamily="34" charset="0"/>
              <a:buChar char="•"/>
            </a:pPr>
            <a:r>
              <a:rPr lang="en-US" sz="1200" dirty="0">
                <a:latin typeface="Arial" panose="020B0604020202020204" pitchFamily="34" charset="0"/>
                <a:ea typeface="MS Mincho"/>
                <a:cs typeface="Arial" panose="020B0604020202020204" pitchFamily="34" charset="0"/>
              </a:rPr>
              <a:t>A process to support Al-Anon groups meeting electronically </a:t>
            </a:r>
          </a:p>
          <a:p>
            <a:pPr marL="283635" indent="-283635">
              <a:lnSpc>
                <a:spcPct val="102000"/>
              </a:lnSpc>
              <a:spcAft>
                <a:spcPts val="596"/>
              </a:spcAft>
              <a:buFont typeface="Arial" panose="020B0604020202020204" pitchFamily="34" charset="0"/>
              <a:buChar char="•"/>
            </a:pPr>
            <a:r>
              <a:rPr lang="en-US" sz="1200" dirty="0">
                <a:latin typeface="Arial" panose="020B0604020202020204" pitchFamily="34" charset="0"/>
                <a:ea typeface="MS Mincho"/>
                <a:cs typeface="Arial" panose="020B0604020202020204" pitchFamily="34" charset="0"/>
              </a:rPr>
              <a:t>Electronic Alateen Safety and Behavioral Requirements that meet the minimum requirements outlined by the 2003 Alateen Motion from the Board of Trustees, the policy for Alateen, and the Global Electronic Alateen Safety and Behavioral Requirements minimums</a:t>
            </a:r>
          </a:p>
          <a:p>
            <a:pPr marL="283635" indent="-283635">
              <a:lnSpc>
                <a:spcPct val="102000"/>
              </a:lnSpc>
              <a:spcAft>
                <a:spcPts val="596"/>
              </a:spcAft>
              <a:buFont typeface="Arial" panose="020B0604020202020204" pitchFamily="34" charset="0"/>
              <a:buChar char="•"/>
            </a:pPr>
            <a:endParaRPr lang="en-US" sz="1200" dirty="0">
              <a:latin typeface="Arial" panose="020B0604020202020204" pitchFamily="34" charset="0"/>
              <a:ea typeface="MS Mincho"/>
              <a:cs typeface="Arial" panose="020B0604020202020204" pitchFamily="34" charset="0"/>
            </a:endParaRPr>
          </a:p>
          <a:p>
            <a:pPr marL="0" indent="0">
              <a:lnSpc>
                <a:spcPct val="102000"/>
              </a:lnSpc>
              <a:spcAft>
                <a:spcPts val="596"/>
              </a:spcAft>
              <a:buFont typeface="Arial" panose="020B0604020202020204" pitchFamily="34" charset="0"/>
              <a:buNone/>
            </a:pPr>
            <a:r>
              <a:rPr lang="en-US" sz="1200" dirty="0">
                <a:latin typeface="Arial" panose="020B0604020202020204" pitchFamily="34" charset="0"/>
                <a:ea typeface="MS Mincho"/>
                <a:cs typeface="Arial" panose="020B0604020202020204" pitchFamily="34" charset="0"/>
              </a:rPr>
              <a:t>The World Service Office will continue to consult with local counsel to understand and implement any relevant international child welfare online participation laws in their Electronic Alateen Safety and Behavioral Requirements. </a:t>
            </a:r>
          </a:p>
          <a:p>
            <a:endParaRPr lang="en-US" sz="1200" dirty="0">
              <a:latin typeface="Arial" panose="020B0604020202020204" pitchFamily="34" charset="0"/>
              <a:ea typeface="MS Mincho"/>
              <a:cs typeface="Arial" panose="020B0604020202020204" pitchFamily="34" charset="0"/>
            </a:endParaRPr>
          </a:p>
          <a:p>
            <a:r>
              <a:rPr lang="en-US" sz="1200" dirty="0">
                <a:latin typeface="Arial" panose="020B0604020202020204" pitchFamily="34" charset="0"/>
                <a:ea typeface="MS Mincho"/>
                <a:cs typeface="Arial" panose="020B0604020202020204" pitchFamily="34" charset="0"/>
              </a:rPr>
              <a:t>What about international structures? International structures that are recognized as a General Service Office of a national structure that choose to opt-in will agree to support the Global Electronic Alateen Safety and Behavioral Requirements. Alateen members who reside in countries supported by evolving structures or by a registered Al‑Anon Information Service Office are encouraged to participate in Electronic Alateen Groups in structures that meet the requirements to host electronic Alateen groups. </a:t>
            </a:r>
          </a:p>
          <a:p>
            <a:endParaRPr lang="en-US" sz="1200" dirty="0">
              <a:latin typeface="Arial" panose="020B0604020202020204" pitchFamily="34" charset="0"/>
              <a:ea typeface="MS Mincho"/>
              <a:cs typeface="Arial" panose="020B0604020202020204" pitchFamily="34" charset="0"/>
            </a:endParaRPr>
          </a:p>
          <a:p>
            <a:r>
              <a:rPr lang="en-US" sz="1200" dirty="0">
                <a:latin typeface="Arial" panose="020B0604020202020204" pitchFamily="34" charset="0"/>
                <a:ea typeface="MS Mincho"/>
                <a:cs typeface="Arial" panose="020B0604020202020204" pitchFamily="34" charset="0"/>
              </a:rPr>
              <a:t>Isn’t that exciting news? With the establishment of Global Electronic Alateen Safety and Behavioral Requirements minimums, teens around the world will be able to attend Alateen meetings electronically across international borders. If an Alateen member attends a meeting outside the WSC Structure, they will need to adhere to any additional requirements of the hosting structure.  An example of these requirements could be parental permission. </a:t>
            </a:r>
          </a:p>
          <a:p>
            <a:endParaRPr lang="en-US" sz="1200" dirty="0">
              <a:latin typeface="Arial" panose="020B0604020202020204" pitchFamily="34" charset="0"/>
              <a:ea typeface="MS Mincho"/>
              <a:cs typeface="Arial" panose="020B0604020202020204" pitchFamily="34" charset="0"/>
            </a:endParaRPr>
          </a:p>
          <a:p>
            <a:pPr defTabSz="907633">
              <a:defRPr/>
            </a:pPr>
            <a:r>
              <a:rPr lang="en-US" sz="1200" b="1" dirty="0">
                <a:latin typeface="Arial" panose="020B0604020202020204" pitchFamily="34" charset="0"/>
                <a:cs typeface="Arial" panose="020B0604020202020204" pitchFamily="34" charset="0"/>
              </a:rPr>
              <a:t>&lt;CLICK&gt;</a:t>
            </a:r>
          </a:p>
        </p:txBody>
      </p:sp>
      <p:sp>
        <p:nvSpPr>
          <p:cNvPr id="4" name="Slide Number Placeholder 3"/>
          <p:cNvSpPr>
            <a:spLocks noGrp="1"/>
          </p:cNvSpPr>
          <p:nvPr>
            <p:ph type="sldNum" sz="quarter" idx="5"/>
          </p:nvPr>
        </p:nvSpPr>
        <p:spPr/>
        <p:txBody>
          <a:bodyPr/>
          <a:lstStyle/>
          <a:p>
            <a:fld id="{0C364CE8-DAC0-4939-891F-0A8F4DBA142F}" type="slidenum">
              <a:rPr lang="en-US" smtClean="0"/>
              <a:t>14</a:t>
            </a:fld>
            <a:endParaRPr lang="en-US"/>
          </a:p>
        </p:txBody>
      </p:sp>
    </p:spTree>
    <p:extLst>
      <p:ext uri="{BB962C8B-B14F-4D97-AF65-F5344CB8AC3E}">
        <p14:creationId xmlns:p14="http://schemas.microsoft.com/office/powerpoint/2010/main" val="2425764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SARAH:</a:t>
            </a:r>
            <a:endParaRPr lang="en-US" dirty="0"/>
          </a:p>
          <a:p>
            <a:endParaRPr lang="en-US" dirty="0">
              <a:solidFill>
                <a:srgbClr val="000000"/>
              </a:solidFill>
              <a:latin typeface="Arial"/>
              <a:cs typeface="Arial"/>
            </a:endParaRPr>
          </a:p>
          <a:p>
            <a:pPr algn="l"/>
            <a:r>
              <a:rPr lang="en-US" sz="1200" b="0" i="0" dirty="0">
                <a:solidFill>
                  <a:srgbClr val="000000"/>
                </a:solidFill>
                <a:effectLst/>
                <a:latin typeface="Arial"/>
                <a:cs typeface="Arial"/>
              </a:rPr>
              <a:t>The WSC Areas have the autonomy to decide if they would like to host electronic Alateen groups. Areas wishing to host electronic Alateen groups will need to gain their groups’ approval to implement the Global EASBR without modification. Once completed, Areas would submit their Area ASBR, including Global EASBR, to the WSO for certification. The certification will be reviewed</a:t>
            </a:r>
            <a:endParaRPr lang="en-US" dirty="0">
              <a:latin typeface="Arial"/>
              <a:cs typeface="Arial"/>
            </a:endParaRPr>
          </a:p>
          <a:p>
            <a:pPr algn="l" rtl="0" fontAlgn="base"/>
            <a:r>
              <a:rPr lang="en-US" sz="1200" b="0" i="0" dirty="0">
                <a:solidFill>
                  <a:srgbClr val="000000"/>
                </a:solidFill>
                <a:effectLst/>
                <a:latin typeface="Arial" panose="020B0604020202020204" pitchFamily="34" charset="0"/>
                <a:cs typeface="Arial" panose="020B0604020202020204" pitchFamily="34" charset="0"/>
              </a:rPr>
              <a:t>prior to registering Electronic Alateen Groups. Areas need to establish a process for implementing the Global EASBR. Areas will have the autonomy to define how they implement the process. </a:t>
            </a:r>
          </a:p>
          <a:p>
            <a:pPr algn="l" rtl="0" fontAlgn="base"/>
            <a:endParaRPr lang="en-US" sz="1200" b="0" i="0" dirty="0">
              <a:solidFill>
                <a:srgbClr val="000000"/>
              </a:solidFill>
              <a:effectLst/>
              <a:latin typeface="Arial" panose="020B0604020202020204" pitchFamily="34" charset="0"/>
              <a:cs typeface="Arial" panose="020B0604020202020204" pitchFamily="34" charset="0"/>
            </a:endParaRPr>
          </a:p>
          <a:p>
            <a:pPr algn="l" rtl="0" fontAlgn="base"/>
            <a:r>
              <a:rPr lang="en-US" sz="1200" b="0" i="0" dirty="0">
                <a:solidFill>
                  <a:srgbClr val="000000"/>
                </a:solidFill>
                <a:effectLst/>
                <a:latin typeface="Arial" panose="020B0604020202020204" pitchFamily="34" charset="0"/>
                <a:cs typeface="Arial" panose="020B0604020202020204" pitchFamily="34" charset="0"/>
              </a:rPr>
              <a:t>The Area process needs to include: </a:t>
            </a:r>
          </a:p>
          <a:p>
            <a:pPr algn="l" rtl="0" fontAlgn="base"/>
            <a:endParaRPr lang="en-US" b="0" i="0"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1200" b="0" i="0" dirty="0">
                <a:solidFill>
                  <a:srgbClr val="000000"/>
                </a:solidFill>
                <a:effectLst/>
                <a:latin typeface="Arial" panose="020B0604020202020204" pitchFamily="34" charset="0"/>
                <a:cs typeface="Arial" panose="020B0604020202020204" pitchFamily="34" charset="0"/>
              </a:rPr>
              <a:t>Facilitating training of AMIAS-E using additional training modules created by the WSO for EASBR implementation and certification.  </a:t>
            </a:r>
          </a:p>
          <a:p>
            <a:pPr algn="l" rtl="0" fontAlgn="base">
              <a:buFont typeface="Arial" panose="020B0604020202020204" pitchFamily="34" charset="0"/>
              <a:buChar char="•"/>
            </a:pPr>
            <a:r>
              <a:rPr lang="en-US" sz="1200" b="0" i="0" dirty="0">
                <a:solidFill>
                  <a:srgbClr val="000000"/>
                </a:solidFill>
                <a:effectLst/>
                <a:latin typeface="Arial" panose="020B0604020202020204" pitchFamily="34" charset="0"/>
                <a:cs typeface="Arial" panose="020B0604020202020204" pitchFamily="34" charset="0"/>
              </a:rPr>
              <a:t>Ensuring AMIAS-E who are sponsoring Electronic Alateen Groups meet Global EASBR requirements. </a:t>
            </a:r>
          </a:p>
          <a:p>
            <a:pPr algn="l" rtl="0" fontAlgn="base">
              <a:buFont typeface="Arial" panose="020B0604020202020204" pitchFamily="34" charset="0"/>
              <a:buChar char="•"/>
            </a:pPr>
            <a:r>
              <a:rPr lang="en-US" sz="1200" b="0" i="0" dirty="0">
                <a:solidFill>
                  <a:srgbClr val="000000"/>
                </a:solidFill>
                <a:effectLst/>
                <a:latin typeface="Arial" panose="020B0604020202020204" pitchFamily="34" charset="0"/>
                <a:cs typeface="Arial" panose="020B0604020202020204" pitchFamily="34" charset="0"/>
              </a:rPr>
              <a:t>Reporting on AMIAS-E status during the Annual Alateen Certification or Recertification process. </a:t>
            </a:r>
          </a:p>
          <a:p>
            <a:pPr algn="l" rtl="0" fontAlgn="base">
              <a:buFont typeface="Arial" panose="020B0604020202020204" pitchFamily="34" charset="0"/>
              <a:buChar char="•"/>
            </a:pPr>
            <a:r>
              <a:rPr lang="en-US" sz="1200" b="0" i="0" dirty="0">
                <a:solidFill>
                  <a:srgbClr val="000000"/>
                </a:solidFill>
                <a:effectLst/>
                <a:latin typeface="Arial" panose="020B0604020202020204" pitchFamily="34" charset="0"/>
                <a:cs typeface="Arial" panose="020B0604020202020204" pitchFamily="34" charset="0"/>
              </a:rPr>
              <a:t>Validating and reporting all Electronic Alateen Groups registered to their Area have certified AMIAS-E Group Sponsors during the Annual Alateen Certification or Recertification process. </a:t>
            </a:r>
          </a:p>
          <a:p>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15</a:t>
            </a:fld>
            <a:endParaRPr lang="en-US"/>
          </a:p>
        </p:txBody>
      </p:sp>
    </p:spTree>
    <p:extLst>
      <p:ext uri="{BB962C8B-B14F-4D97-AF65-F5344CB8AC3E}">
        <p14:creationId xmlns:p14="http://schemas.microsoft.com/office/powerpoint/2010/main" val="63667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2000"/>
              </a:lnSpc>
              <a:spcAft>
                <a:spcPts val="596"/>
              </a:spcAft>
            </a:pPr>
            <a:r>
              <a:rPr lang="en-US" b="1" dirty="0"/>
              <a:t>SARAH:</a:t>
            </a:r>
            <a:endParaRPr lang="en-US" dirty="0"/>
          </a:p>
          <a:p>
            <a:pPr>
              <a:lnSpc>
                <a:spcPct val="102000"/>
              </a:lnSpc>
              <a:spcAft>
                <a:spcPts val="596"/>
              </a:spcAft>
            </a:pPr>
            <a:endParaRPr lang="en-US" b="1" dirty="0">
              <a:latin typeface="Calibri"/>
              <a:ea typeface="MS Mincho"/>
              <a:cs typeface="Calibri"/>
            </a:endParaRPr>
          </a:p>
          <a:p>
            <a:pPr>
              <a:lnSpc>
                <a:spcPct val="102000"/>
              </a:lnSpc>
              <a:spcAft>
                <a:spcPts val="596"/>
              </a:spcAft>
            </a:pPr>
            <a:r>
              <a:rPr lang="en-US" dirty="0">
                <a:latin typeface="Arial"/>
                <a:ea typeface="MS Mincho"/>
                <a:cs typeface="Arial"/>
              </a:rPr>
              <a:t>In order for the train to stay on track and not derail, it’s imperative the conductor receives clear direction from the signal person! </a:t>
            </a:r>
            <a:endParaRPr lang="en-US" dirty="0"/>
          </a:p>
          <a:p>
            <a:pPr>
              <a:lnSpc>
                <a:spcPct val="102000"/>
              </a:lnSpc>
              <a:spcAft>
                <a:spcPts val="596"/>
              </a:spcAft>
            </a:pPr>
            <a:endParaRPr lang="en-US" dirty="0">
              <a:latin typeface="Arial"/>
              <a:ea typeface="MS Mincho"/>
              <a:cs typeface="Arial"/>
            </a:endParaRPr>
          </a:p>
          <a:p>
            <a:pPr>
              <a:lnSpc>
                <a:spcPct val="102000"/>
              </a:lnSpc>
              <a:spcAft>
                <a:spcPts val="596"/>
              </a:spcAft>
            </a:pPr>
            <a:r>
              <a:rPr lang="en-US" dirty="0">
                <a:latin typeface="Arial"/>
                <a:ea typeface="MS Mincho"/>
                <a:cs typeface="Arial"/>
              </a:rPr>
              <a:t>As the conductor of the Global Electronic Alateen Safety and Behavioral Requirements, the WSO will be watching for signals from WSC Structure lawmakers that relevant legislation has evolved. As previously mentioned, the Children’s Online Privacy Act  (COPPA) or any other proposed bill or law may change. If these changes necessitate changes to the Global Electronic Alateen Safety and Behavioral Requirements, the WSO would notify the Areas and international structures to anticipate changes. At the same time, national structures would need to be listening for direction from their national governance bodies for relevant changes which might affect their own Electronic Alateen Safety and Behavioral Requirements. This is particularly important because teens will be able to cross international borders.</a:t>
            </a:r>
          </a:p>
          <a:p>
            <a:pPr>
              <a:lnSpc>
                <a:spcPct val="102000"/>
              </a:lnSpc>
              <a:spcAft>
                <a:spcPts val="596"/>
              </a:spcAft>
            </a:pPr>
            <a:endParaRPr lang="en-US" dirty="0">
              <a:latin typeface="Arial"/>
              <a:ea typeface="MS Mincho"/>
              <a:cs typeface="Arial"/>
            </a:endParaRPr>
          </a:p>
          <a:p>
            <a:pPr>
              <a:lnSpc>
                <a:spcPct val="102000"/>
              </a:lnSpc>
              <a:spcAft>
                <a:spcPts val="596"/>
              </a:spcAft>
            </a:pPr>
            <a:r>
              <a:rPr lang="en-US" dirty="0">
                <a:latin typeface="Arial"/>
                <a:ea typeface="MS Mincho"/>
                <a:cs typeface="Arial"/>
              </a:rPr>
              <a:t>All national structures, including the WSC, will need to modify their Electronic Alateen Safety and Behavioral Requirements to implement and abide by new and updated laws at the time of enactment. </a:t>
            </a:r>
          </a:p>
          <a:p>
            <a:pPr>
              <a:lnSpc>
                <a:spcPct val="102000"/>
              </a:lnSpc>
              <a:spcAft>
                <a:spcPts val="596"/>
              </a:spcAft>
            </a:pPr>
            <a:endParaRPr lang="en-US" dirty="0">
              <a:latin typeface="Arial"/>
              <a:ea typeface="MS Mincho"/>
              <a:cs typeface="Arial"/>
            </a:endParaRPr>
          </a:p>
          <a:p>
            <a:pPr>
              <a:lnSpc>
                <a:spcPct val="102000"/>
              </a:lnSpc>
              <a:spcAft>
                <a:spcPts val="596"/>
              </a:spcAft>
            </a:pPr>
            <a:r>
              <a:rPr lang="en-US" dirty="0">
                <a:latin typeface="Arial"/>
                <a:ea typeface="MS Mincho"/>
                <a:cs typeface="Arial"/>
              </a:rPr>
              <a:t>And so, the journey continues …</a:t>
            </a:r>
          </a:p>
          <a:p>
            <a:pPr>
              <a:lnSpc>
                <a:spcPct val="102000"/>
              </a:lnSpc>
              <a:spcAft>
                <a:spcPts val="596"/>
              </a:spcAft>
            </a:pPr>
            <a:endParaRPr lang="en-US" dirty="0">
              <a:latin typeface="Arial"/>
              <a:ea typeface="MS Mincho"/>
              <a:cs typeface="Arial"/>
            </a:endParaRPr>
          </a:p>
          <a:p>
            <a:pPr>
              <a:lnSpc>
                <a:spcPct val="102000"/>
              </a:lnSpc>
              <a:spcAft>
                <a:spcPts val="596"/>
              </a:spcAft>
            </a:pPr>
            <a:r>
              <a:rPr lang="en-US" b="1" dirty="0">
                <a:latin typeface="Arial"/>
                <a:ea typeface="MS Mincho"/>
                <a:cs typeface="Arial"/>
              </a:rPr>
              <a:t>&lt;CLICK&gt;</a:t>
            </a:r>
            <a:endParaRPr lang="en-US" b="1" dirty="0">
              <a:latin typeface="Arial" panose="020B0604020202020204" pitchFamily="34" charset="0"/>
              <a:ea typeface="MS Mincho" panose="02020609040205080304" pitchFamily="49" charset="-128"/>
              <a:cs typeface="Arial"/>
            </a:endParaRPr>
          </a:p>
        </p:txBody>
      </p:sp>
      <p:sp>
        <p:nvSpPr>
          <p:cNvPr id="4" name="Slide Number Placeholder 3"/>
          <p:cNvSpPr>
            <a:spLocks noGrp="1"/>
          </p:cNvSpPr>
          <p:nvPr>
            <p:ph type="sldNum" sz="quarter" idx="5"/>
          </p:nvPr>
        </p:nvSpPr>
        <p:spPr/>
        <p:txBody>
          <a:bodyPr/>
          <a:lstStyle/>
          <a:p>
            <a:fld id="{0C364CE8-DAC0-4939-891F-0A8F4DBA142F}" type="slidenum">
              <a:rPr lang="en-US" smtClean="0"/>
              <a:t>16</a:t>
            </a:fld>
            <a:endParaRPr lang="en-US"/>
          </a:p>
        </p:txBody>
      </p:sp>
    </p:spTree>
    <p:extLst>
      <p:ext uri="{BB962C8B-B14F-4D97-AF65-F5344CB8AC3E}">
        <p14:creationId xmlns:p14="http://schemas.microsoft.com/office/powerpoint/2010/main" val="3094024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SARAH:</a:t>
            </a:r>
            <a:endParaRPr lang="en-US" dirty="0"/>
          </a:p>
          <a:p>
            <a:endParaRPr lang="en-US" b="1" dirty="0">
              <a:latin typeface="Calibri"/>
              <a:cs typeface="Calibri"/>
            </a:endParaRPr>
          </a:p>
          <a:p>
            <a:r>
              <a:rPr lang="en-US" dirty="0">
                <a:latin typeface="Arial"/>
                <a:cs typeface="Arial"/>
              </a:rPr>
              <a:t>The Global Electronic Alateen Safety and Behavioral Requirements are very similar for the international structures.  However, there are a few caveats and modifications to ensure structures have the flexibility to adhere to their laws.  </a:t>
            </a:r>
            <a:endParaRPr lang="en-US" dirty="0"/>
          </a:p>
          <a:p>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International structures who wish to participate and host Alateen electronic groups will need to be registered as a General Service Office/National Structure because they register and support Al-Anon Family Groups.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 slight modification that’s different from the WSC Global EASBR is that international structures have the ability to exceed the minimum, because each country has different laws that govern the relationship with minors. The WSC Areas will adhere to the Global EASBR minimums as written, because the minimum is the most stringent of all WSC Areas.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Any Alateen member who chooses to apply to meetings outside of the WSC Structure would be required to meet any additional guidelines outlined by international structures </a:t>
            </a:r>
          </a:p>
          <a:p>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17</a:t>
            </a:fld>
            <a:endParaRPr lang="en-US"/>
          </a:p>
        </p:txBody>
      </p:sp>
    </p:spTree>
    <p:extLst>
      <p:ext uri="{BB962C8B-B14F-4D97-AF65-F5344CB8AC3E}">
        <p14:creationId xmlns:p14="http://schemas.microsoft.com/office/powerpoint/2010/main" val="3700028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SARAH:</a:t>
            </a:r>
            <a:endParaRPr lang="en-US" dirty="0"/>
          </a:p>
          <a:p>
            <a:endParaRPr lang="en-US" dirty="0">
              <a:latin typeface="Arial"/>
              <a:cs typeface="Arial"/>
            </a:endParaRPr>
          </a:p>
          <a:p>
            <a:r>
              <a:rPr lang="en-US" dirty="0">
                <a:latin typeface="Arial"/>
                <a:cs typeface="Arial"/>
              </a:rPr>
              <a:t>Finally</a:t>
            </a:r>
            <a:r>
              <a:rPr lang="en-US" b="0" dirty="0">
                <a:latin typeface="Arial"/>
                <a:cs typeface="Arial"/>
              </a:rPr>
              <a:t>, </a:t>
            </a:r>
            <a:r>
              <a:rPr lang="en-US" dirty="0">
                <a:latin typeface="Arial"/>
                <a:cs typeface="Arial"/>
              </a:rPr>
              <a:t>we have reached </a:t>
            </a:r>
            <a:r>
              <a:rPr lang="en-US" b="0" dirty="0">
                <a:latin typeface="Arial"/>
                <a:cs typeface="Arial"/>
              </a:rPr>
              <a:t>the </a:t>
            </a:r>
            <a:r>
              <a:rPr lang="en-US" dirty="0">
                <a:latin typeface="Arial"/>
                <a:cs typeface="Arial"/>
              </a:rPr>
              <a:t>destination. Now that you have experienced a scenic view </a:t>
            </a:r>
            <a:r>
              <a:rPr lang="en-US" b="0" dirty="0">
                <a:latin typeface="Arial"/>
                <a:cs typeface="Arial"/>
              </a:rPr>
              <a:t>of Global </a:t>
            </a:r>
            <a:r>
              <a:rPr lang="en-US" dirty="0">
                <a:latin typeface="Arial"/>
                <a:cs typeface="Arial"/>
              </a:rPr>
              <a:t>Electronic Alateen Safety and Behavioral Requirements, let’s explore some of the specific questions you provided in advance. Today, we will answer questions that are relative </a:t>
            </a:r>
            <a:r>
              <a:rPr lang="en-US" b="0" dirty="0">
                <a:latin typeface="Arial"/>
                <a:cs typeface="Arial"/>
              </a:rPr>
              <a:t>to the </a:t>
            </a:r>
            <a:r>
              <a:rPr lang="en-US" dirty="0">
                <a:latin typeface="Arial"/>
                <a:cs typeface="Arial"/>
              </a:rPr>
              <a:t>conceptual process. Many of you sent questions about Alateen in general</a:t>
            </a:r>
            <a:r>
              <a:rPr lang="en-US" b="0" dirty="0">
                <a:latin typeface="Arial"/>
                <a:cs typeface="Arial"/>
              </a:rPr>
              <a:t>. </a:t>
            </a:r>
            <a:r>
              <a:rPr lang="en-US" dirty="0">
                <a:latin typeface="Arial"/>
                <a:cs typeface="Arial"/>
              </a:rPr>
              <a:t>We will read each question </a:t>
            </a:r>
            <a:r>
              <a:rPr lang="en-US" b="0" dirty="0">
                <a:latin typeface="Arial"/>
                <a:cs typeface="Arial"/>
              </a:rPr>
              <a:t>and </a:t>
            </a:r>
            <a:r>
              <a:rPr lang="en-US" dirty="0">
                <a:latin typeface="Arial"/>
                <a:cs typeface="Arial"/>
              </a:rPr>
              <a:t>provide the answer. Before we end this session, we will provide you with a link to two surveys in the </a:t>
            </a:r>
            <a:r>
              <a:rPr lang="en-US" i="1" dirty="0">
                <a:latin typeface="Arial"/>
                <a:cs typeface="Arial"/>
              </a:rPr>
              <a:t>Whova App.</a:t>
            </a:r>
            <a:r>
              <a:rPr lang="en-US" dirty="0">
                <a:latin typeface="Arial"/>
                <a:cs typeface="Arial"/>
              </a:rPr>
              <a:t> These are the same surveys we asked the international structures to complete. Please fill out the surveys prior to the next session for Alateen Feasibility.</a:t>
            </a:r>
            <a:endParaRPr lang="en-US">
              <a:cs typeface="Calibri"/>
            </a:endParaRPr>
          </a:p>
          <a:p>
            <a:endParaRPr lang="en-US" dirty="0">
              <a:latin typeface="Arial" panose="020B0604020202020204" pitchFamily="34" charset="0"/>
              <a:cs typeface="Arial" panose="020B0604020202020204" pitchFamily="34" charset="0"/>
            </a:endParaRPr>
          </a:p>
          <a:p>
            <a:r>
              <a:rPr lang="en-US" b="1" dirty="0">
                <a:latin typeface="Arial"/>
                <a:cs typeface="Arial"/>
              </a:rPr>
              <a:t>Prepared Questions and Answer Session:</a:t>
            </a:r>
          </a:p>
          <a:p>
            <a:endParaRPr lang="en-US" b="1" dirty="0">
              <a:latin typeface="Arial"/>
              <a:cs typeface="Arial"/>
            </a:endParaRPr>
          </a:p>
          <a:p>
            <a:r>
              <a:rPr lang="en-US" b="1" dirty="0">
                <a:latin typeface="Arial"/>
                <a:cs typeface="Arial"/>
              </a:rPr>
              <a:t>Before we close this session, let’s initiate both surveys in the</a:t>
            </a:r>
            <a:r>
              <a:rPr lang="en-US" b="1" i="1" dirty="0">
                <a:latin typeface="Arial"/>
                <a:cs typeface="Arial"/>
              </a:rPr>
              <a:t> </a:t>
            </a:r>
            <a:r>
              <a:rPr lang="en-US" b="1" i="1" strike="noStrike" dirty="0">
                <a:latin typeface="Arial"/>
                <a:cs typeface="Arial"/>
              </a:rPr>
              <a:t>Whova App</a:t>
            </a:r>
            <a:r>
              <a:rPr lang="en-US" b="1" dirty="0">
                <a:latin typeface="Arial"/>
                <a:cs typeface="Arial"/>
              </a:rPr>
              <a:t>.</a:t>
            </a:r>
            <a:endParaRPr lang="en-US">
              <a:cs typeface="Calibri"/>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Survey – Describe in one word how you are feeling about the proposed conceptual process for electronic Alateen groups.</a:t>
            </a:r>
          </a:p>
          <a:p>
            <a:r>
              <a:rPr lang="en-US" b="1" dirty="0">
                <a:latin typeface="Arial" panose="020B0604020202020204" pitchFamily="34" charset="0"/>
                <a:cs typeface="Arial" panose="020B0604020202020204" pitchFamily="34" charset="0"/>
              </a:rPr>
              <a:t>Survey – Four-question feedback survey.</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What potential challenges do you see with the conceptual process?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What benefits do you see with the conceptual process?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Do you see this as an opportunity to expand the reach of Alateen?</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After hearing the presentation, do you think your Area would be able to support Electronic Alateen groups? Why or Why not?</a:t>
            </a:r>
          </a:p>
        </p:txBody>
      </p:sp>
      <p:sp>
        <p:nvSpPr>
          <p:cNvPr id="4" name="Slide Number Placeholder 3"/>
          <p:cNvSpPr>
            <a:spLocks noGrp="1"/>
          </p:cNvSpPr>
          <p:nvPr>
            <p:ph type="sldNum" sz="quarter" idx="5"/>
          </p:nvPr>
        </p:nvSpPr>
        <p:spPr/>
        <p:txBody>
          <a:bodyPr/>
          <a:lstStyle/>
          <a:p>
            <a:fld id="{0C364CE8-DAC0-4939-891F-0A8F4DBA142F}" type="slidenum">
              <a:rPr lang="en-US" smtClean="0"/>
              <a:t>18</a:t>
            </a:fld>
            <a:endParaRPr lang="en-US"/>
          </a:p>
        </p:txBody>
      </p:sp>
    </p:spTree>
    <p:extLst>
      <p:ext uri="{BB962C8B-B14F-4D97-AF65-F5344CB8AC3E}">
        <p14:creationId xmlns:p14="http://schemas.microsoft.com/office/powerpoint/2010/main" val="2316289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SARAH:</a:t>
            </a:r>
            <a:endParaRPr lang="en-US" dirty="0"/>
          </a:p>
          <a:p>
            <a:endParaRPr lang="en-US" dirty="0">
              <a:latin typeface="Arial"/>
              <a:cs typeface="Arial"/>
            </a:endParaRPr>
          </a:p>
          <a:p>
            <a:r>
              <a:rPr lang="en-US" dirty="0">
                <a:latin typeface="Arial"/>
                <a:cs typeface="Arial"/>
              </a:rPr>
              <a:t>Many of you may not realize that international structures are asked to adhere to the guidance in the Policy Manual even though they don’t vote on matters affecting policy. At the 2022 International Al-Anon General Services Meeting (IAGSM), our Executive Director, Vali, made a formal amends to the international structures for the WSC Structure not always seeking input from them before Policy is approved. </a:t>
            </a:r>
            <a:endParaRPr lang="en-US" dirty="0"/>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 a result, we facilitated the first-ever International Town Hall Meeting to invite international structures into the conversation. The goal of the meeting was to ensure all voices were heard, ensure the Conceptual Process made sense at a high level, and gather feedback about the process. This meeting was well-attended, with 92 participants from countries all over the world.  We shared with the international structures that this was a very new process for the World Service Conference Structure and that they were actually receiving this information prior to the WSC members.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respectfully requested that they honor the spiritual principle of confidentiality and keep the conversation within their respective AIS Committees and Boards of Trustees until we were able to present at our World Service Conference. Before we closed the Town Hall Meeting, we affirmed that the Town Hall was part of a bigger conversation and at this time no action should be taken.  </a:t>
            </a:r>
          </a:p>
        </p:txBody>
      </p:sp>
      <p:sp>
        <p:nvSpPr>
          <p:cNvPr id="4" name="Slide Number Placeholder 3"/>
          <p:cNvSpPr>
            <a:spLocks noGrp="1"/>
          </p:cNvSpPr>
          <p:nvPr>
            <p:ph type="sldNum" sz="quarter" idx="5"/>
          </p:nvPr>
        </p:nvSpPr>
        <p:spPr/>
        <p:txBody>
          <a:bodyPr/>
          <a:lstStyle/>
          <a:p>
            <a:fld id="{0C364CE8-DAC0-4939-891F-0A8F4DBA142F}" type="slidenum">
              <a:rPr lang="en-US" smtClean="0"/>
              <a:t>19</a:t>
            </a:fld>
            <a:endParaRPr lang="en-US"/>
          </a:p>
        </p:txBody>
      </p:sp>
    </p:spTree>
    <p:extLst>
      <p:ext uri="{BB962C8B-B14F-4D97-AF65-F5344CB8AC3E}">
        <p14:creationId xmlns:p14="http://schemas.microsoft.com/office/powerpoint/2010/main" val="359019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fontAlgn="base">
              <a:defRPr/>
            </a:pPr>
            <a:r>
              <a:rPr lang="en-US" b="1" dirty="0">
                <a:latin typeface="Arial"/>
                <a:cs typeface="Arial"/>
              </a:rPr>
              <a:t>SARAH:</a:t>
            </a:r>
            <a:endParaRPr lang="en-US" dirty="0">
              <a:latin typeface="Arial"/>
              <a:cs typeface="Arial"/>
            </a:endParaRPr>
          </a:p>
          <a:p>
            <a:pPr defTabSz="907633">
              <a:defRPr/>
            </a:pPr>
            <a:endParaRPr lang="en-US" dirty="0">
              <a:latin typeface="Arial"/>
              <a:cs typeface="Arial"/>
            </a:endParaRPr>
          </a:p>
          <a:p>
            <a:pPr defTabSz="907633">
              <a:defRPr/>
            </a:pPr>
            <a:r>
              <a:rPr lang="en-US" dirty="0">
                <a:latin typeface="Arial"/>
                <a:cs typeface="Arial"/>
              </a:rPr>
              <a:t>The origin of the entire train ride was the AFG, Inc. Board of Trustee’s Strategic Plan Alateen </a:t>
            </a:r>
            <a:r>
              <a:rPr lang="en-US" b="1" dirty="0">
                <a:latin typeface="Arial"/>
                <a:cs typeface="Arial"/>
              </a:rPr>
              <a:t>Electronic </a:t>
            </a:r>
            <a:r>
              <a:rPr lang="en-US" dirty="0">
                <a:latin typeface="Arial"/>
                <a:cs typeface="Arial"/>
              </a:rPr>
              <a:t>Group Feasibility Strategy, so </a:t>
            </a:r>
            <a:r>
              <a:rPr lang="en-US" dirty="0">
                <a:solidFill>
                  <a:srgbClr val="000000"/>
                </a:solidFill>
                <a:latin typeface="Arial"/>
                <a:cs typeface="Arial"/>
              </a:rPr>
              <a:t>let’s start with understanding that Strategy’s Scope and Anticipated Outcome:</a:t>
            </a:r>
            <a:endParaRPr lang="en-US"/>
          </a:p>
          <a:p>
            <a:pPr defTabSz="907633" fontAlgn="base">
              <a:defRPr/>
            </a:pPr>
            <a:endParaRPr lang="en-US" dirty="0">
              <a:solidFill>
                <a:srgbClr val="000000"/>
              </a:solidFill>
              <a:latin typeface="Arial" panose="020B0604020202020204" pitchFamily="34" charset="0"/>
              <a:cs typeface="Arial" panose="020B0604020202020204" pitchFamily="34" charset="0"/>
            </a:endParaRPr>
          </a:p>
          <a:p>
            <a:pPr fontAlgn="base">
              <a:buFont typeface="+mj-lt"/>
              <a:buNone/>
            </a:pPr>
            <a:r>
              <a:rPr lang="en-US" b="0" dirty="0">
                <a:solidFill>
                  <a:srgbClr val="000000"/>
                </a:solidFill>
                <a:latin typeface="Arial" panose="020B0604020202020204" pitchFamily="34" charset="0"/>
                <a:cs typeface="Arial" panose="020B0604020202020204" pitchFamily="34" charset="0"/>
              </a:rPr>
              <a:t>The </a:t>
            </a:r>
            <a:r>
              <a:rPr lang="en-US" b="1" dirty="0">
                <a:solidFill>
                  <a:srgbClr val="000000"/>
                </a:solidFill>
                <a:latin typeface="Arial" panose="020B0604020202020204" pitchFamily="34" charset="0"/>
                <a:cs typeface="Arial" panose="020B0604020202020204" pitchFamily="34" charset="0"/>
              </a:rPr>
              <a:t>Scope</a:t>
            </a:r>
            <a:r>
              <a:rPr lang="en-US" dirty="0">
                <a:solidFill>
                  <a:srgbClr val="000000"/>
                </a:solidFill>
                <a:latin typeface="Arial" panose="020B0604020202020204" pitchFamily="34" charset="0"/>
                <a:cs typeface="Arial" panose="020B0604020202020204" pitchFamily="34" charset="0"/>
              </a:rPr>
              <a:t> – Evaluate the implications of and gain agreement on a cohesive approach for expanding online Alateen meetings (not including Alateen events) availability through the </a:t>
            </a:r>
            <a:r>
              <a:rPr lang="en-US" i="1" dirty="0">
                <a:solidFill>
                  <a:srgbClr val="000000"/>
                </a:solidFill>
                <a:latin typeface="Arial" panose="020B0604020202020204" pitchFamily="34" charset="0"/>
                <a:cs typeface="Arial" panose="020B0604020202020204" pitchFamily="34" charset="0"/>
              </a:rPr>
              <a:t>Al-Anon Family Groups Mobile App</a:t>
            </a:r>
            <a:r>
              <a:rPr lang="en-US" dirty="0">
                <a:solidFill>
                  <a:srgbClr val="000000"/>
                </a:solidFill>
                <a:latin typeface="Arial" panose="020B0604020202020204" pitchFamily="34" charset="0"/>
                <a:cs typeface="Arial" panose="020B0604020202020204" pitchFamily="34" charset="0"/>
              </a:rPr>
              <a:t> and potentially other platforms. </a:t>
            </a:r>
          </a:p>
          <a:p>
            <a:pPr fontAlgn="base">
              <a:buFont typeface="+mj-lt"/>
              <a:buNone/>
            </a:pPr>
            <a:endParaRPr lang="en-US" dirty="0">
              <a:latin typeface="Arial" panose="020B0604020202020204" pitchFamily="34" charset="0"/>
              <a:cs typeface="Arial" panose="020B0604020202020204" pitchFamily="34" charset="0"/>
            </a:endParaRPr>
          </a:p>
          <a:p>
            <a:pPr algn="l" rtl="0" fontAlgn="base">
              <a:buFont typeface="+mj-lt"/>
              <a:buNone/>
            </a:pPr>
            <a:r>
              <a:rPr lang="en-US" b="0" dirty="0">
                <a:solidFill>
                  <a:srgbClr val="000000"/>
                </a:solidFill>
                <a:latin typeface="Arial" panose="020B0604020202020204" pitchFamily="34" charset="0"/>
                <a:cs typeface="Arial" panose="020B0604020202020204" pitchFamily="34" charset="0"/>
              </a:rPr>
              <a:t>The </a:t>
            </a:r>
            <a:r>
              <a:rPr lang="en-US" b="1" dirty="0">
                <a:solidFill>
                  <a:srgbClr val="000000"/>
                </a:solidFill>
                <a:latin typeface="Arial" panose="020B0604020202020204" pitchFamily="34" charset="0"/>
                <a:cs typeface="Arial" panose="020B0604020202020204" pitchFamily="34" charset="0"/>
              </a:rPr>
              <a:t>Anticipated Outcome </a:t>
            </a:r>
            <a:r>
              <a:rPr lang="en-US" dirty="0">
                <a:solidFill>
                  <a:srgbClr val="000000"/>
                </a:solidFill>
                <a:latin typeface="Arial" panose="020B0604020202020204" pitchFamily="34" charset="0"/>
                <a:cs typeface="Arial" panose="020B0604020202020204" pitchFamily="34" charset="0"/>
              </a:rPr>
              <a:t>– Make online platform(s) available for all Alateen members who wish to participate while ensuring the safety of Alateen and Al-Anon Members Involved in Alateen Service members.  </a:t>
            </a:r>
          </a:p>
          <a:p>
            <a:pPr defTabSz="907633" fontAlgn="base">
              <a:defRP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Between 2021 and 2022, the Project Team effort toward that anticipated outcome brought us to the 2022 World Service Conference “refueling station” stop, where the team deboarded to gather answers to important outstanding questions and highlight the work ahead.</a:t>
            </a:r>
          </a:p>
          <a:p>
            <a:pPr algn="l" rtl="0" fontAlgn="base">
              <a:buFont typeface="+mj-lt"/>
              <a:buNone/>
            </a:pPr>
            <a:endParaRPr lang="en-US" dirty="0">
              <a:solidFill>
                <a:srgbClr val="00000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&lt;CLICK&gt;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64CE8-DAC0-4939-891F-0A8F4DBA14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9900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SUE:</a:t>
            </a:r>
            <a:endParaRPr lang="en-US" dirty="0"/>
          </a:p>
          <a:p>
            <a:endParaRPr lang="en-US" dirty="0">
              <a:latin typeface="Arial"/>
              <a:cs typeface="Arial"/>
            </a:endParaRPr>
          </a:p>
          <a:p>
            <a:r>
              <a:rPr lang="en-US" b="0" dirty="0">
                <a:latin typeface="Arial"/>
                <a:cs typeface="Arial"/>
              </a:rPr>
              <a:t>More than 35 countries shared their feedback! This meant the meeting covered several time zones, with some participants logging in late at night or early—very early—in the morning. Simultaneous interpretation in French and Spanish, along with closed captioning translation available through the WebEx software, helped remove language barriers so all could participate in real time.</a:t>
            </a:r>
            <a:endParaRPr lang="en-US" dirty="0">
              <a:latin typeface="Arial"/>
              <a:cs typeface="Arial"/>
            </a:endParaRPr>
          </a:p>
        </p:txBody>
      </p:sp>
      <p:sp>
        <p:nvSpPr>
          <p:cNvPr id="4" name="Slide Number Placeholder 3"/>
          <p:cNvSpPr>
            <a:spLocks noGrp="1"/>
          </p:cNvSpPr>
          <p:nvPr>
            <p:ph type="sldNum" sz="quarter" idx="5"/>
          </p:nvPr>
        </p:nvSpPr>
        <p:spPr/>
        <p:txBody>
          <a:bodyPr/>
          <a:lstStyle/>
          <a:p>
            <a:fld id="{0C364CE8-DAC0-4939-891F-0A8F4DBA142F}" type="slidenum">
              <a:rPr lang="en-US" smtClean="0"/>
              <a:t>20</a:t>
            </a:fld>
            <a:endParaRPr lang="en-US"/>
          </a:p>
        </p:txBody>
      </p:sp>
    </p:spTree>
    <p:extLst>
      <p:ext uri="{BB962C8B-B14F-4D97-AF65-F5344CB8AC3E}">
        <p14:creationId xmlns:p14="http://schemas.microsoft.com/office/powerpoint/2010/main" val="1879417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SUE:</a:t>
            </a:r>
            <a:endParaRPr lang="en-US" dirty="0"/>
          </a:p>
          <a:p>
            <a:endParaRPr lang="en-US" b="1" dirty="0"/>
          </a:p>
          <a:p>
            <a:r>
              <a:rPr lang="en-US" dirty="0">
                <a:latin typeface="Arial"/>
                <a:cs typeface="Arial"/>
              </a:rPr>
              <a:t>The meeting agenda was very similar to this presentation. We provided the conceptual process to the international structures in advance, as we did with the WSC, and asked them to prepare questions and send them to the World Service Office. At the town hall meeting we presented this PowerPoint presentation, then provided answers to all the questions received that were relevant to the conceptual process. Immediately following, we initiated the word cloud poll that you are now seeing on the screen. The prompt was: “Describe in one word how you are feeling about the proposed conceptual process.”</a:t>
            </a:r>
          </a:p>
        </p:txBody>
      </p:sp>
      <p:sp>
        <p:nvSpPr>
          <p:cNvPr id="4" name="Slide Number Placeholder 3"/>
          <p:cNvSpPr>
            <a:spLocks noGrp="1"/>
          </p:cNvSpPr>
          <p:nvPr>
            <p:ph type="sldNum" sz="quarter" idx="5"/>
          </p:nvPr>
        </p:nvSpPr>
        <p:spPr/>
        <p:txBody>
          <a:bodyPr/>
          <a:lstStyle/>
          <a:p>
            <a:fld id="{0C364CE8-DAC0-4939-891F-0A8F4DBA142F}" type="slidenum">
              <a:rPr lang="en-US" smtClean="0"/>
              <a:t>21</a:t>
            </a:fld>
            <a:endParaRPr lang="en-US"/>
          </a:p>
        </p:txBody>
      </p:sp>
    </p:spTree>
    <p:extLst>
      <p:ext uri="{BB962C8B-B14F-4D97-AF65-F5344CB8AC3E}">
        <p14:creationId xmlns:p14="http://schemas.microsoft.com/office/powerpoint/2010/main" val="959683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SUE:</a:t>
            </a:r>
            <a:endParaRPr lang="en-US" dirty="0"/>
          </a:p>
          <a:p>
            <a:endParaRPr lang="en-US" b="1" dirty="0">
              <a:latin typeface="Calibri"/>
              <a:cs typeface="Calibri"/>
            </a:endParaRPr>
          </a:p>
          <a:p>
            <a:r>
              <a:rPr lang="en-US" dirty="0">
                <a:latin typeface="Arial"/>
                <a:cs typeface="Arial"/>
              </a:rPr>
              <a:t>We asked the international structures to complete a brief survey about the proposed conceptual process.  The following questions were on the survey:</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What benefits do you see with the conceptual process?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What challenges do you see with the conceptual process?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Do you see this as an opportunity to expand the reach of Alateen?</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After hearing the presentation, do you think your structure would be able to support electronic Alateen groups? Why or why not?</a:t>
            </a:r>
          </a:p>
        </p:txBody>
      </p:sp>
      <p:sp>
        <p:nvSpPr>
          <p:cNvPr id="4" name="Slide Number Placeholder 3"/>
          <p:cNvSpPr>
            <a:spLocks noGrp="1"/>
          </p:cNvSpPr>
          <p:nvPr>
            <p:ph type="sldNum" sz="quarter" idx="5"/>
          </p:nvPr>
        </p:nvSpPr>
        <p:spPr/>
        <p:txBody>
          <a:bodyPr/>
          <a:lstStyle/>
          <a:p>
            <a:fld id="{0C364CE8-DAC0-4939-891F-0A8F4DBA142F}" type="slidenum">
              <a:rPr lang="en-US" smtClean="0"/>
              <a:t>22</a:t>
            </a:fld>
            <a:endParaRPr lang="en-US"/>
          </a:p>
        </p:txBody>
      </p:sp>
    </p:spTree>
    <p:extLst>
      <p:ext uri="{BB962C8B-B14F-4D97-AF65-F5344CB8AC3E}">
        <p14:creationId xmlns:p14="http://schemas.microsoft.com/office/powerpoint/2010/main" val="1240933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SARAH</a:t>
            </a:r>
            <a:endParaRPr lang="en-US" dirty="0"/>
          </a:p>
          <a:p>
            <a:r>
              <a:rPr lang="en-US" b="1" dirty="0"/>
              <a:t>:</a:t>
            </a:r>
            <a:endParaRPr lang="en-US" dirty="0">
              <a:cs typeface="Calibri"/>
            </a:endParaRPr>
          </a:p>
          <a:p>
            <a:r>
              <a:rPr lang="en-US" dirty="0">
                <a:latin typeface="Arial"/>
                <a:cs typeface="Arial"/>
              </a:rPr>
              <a:t>The survey results revealed the following benefits:</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Heightened sense of security</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Ability to help teens who are urgently seeking help.</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Global consistent requirements – safety across the globe – support from the WSC for electronic Alateen meetings globally</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Inclusion and participation for Alateen members where there is no structure to support Alateen meetings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Structures can abide by the law of their countries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All structures have access to Alateen</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Revitalize Alateen</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23</a:t>
            </a:fld>
            <a:endParaRPr lang="en-US"/>
          </a:p>
        </p:txBody>
      </p:sp>
    </p:spTree>
    <p:extLst>
      <p:ext uri="{BB962C8B-B14F-4D97-AF65-F5344CB8AC3E}">
        <p14:creationId xmlns:p14="http://schemas.microsoft.com/office/powerpoint/2010/main" val="1483692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SARAH:</a:t>
            </a:r>
            <a:endParaRPr lang="en-US" dirty="0"/>
          </a:p>
          <a:p>
            <a:endParaRPr lang="en-US" dirty="0">
              <a:latin typeface="Arial"/>
              <a:cs typeface="Arial"/>
            </a:endParaRPr>
          </a:p>
          <a:p>
            <a:r>
              <a:rPr lang="en-US" dirty="0">
                <a:latin typeface="Arial"/>
                <a:cs typeface="Arial"/>
              </a:rPr>
              <a:t>The survey results revealed the following challenges:</a:t>
            </a:r>
            <a:endParaRPr lang="en-US" dirty="0"/>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Getting Sponsors for electronic Alateen groups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Teens obtaining photo ID</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Structures need flexibility to ensure legal compliance</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How to ensure anonymity of members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Teens may not be interested in going through pre-interview process</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24</a:t>
            </a:fld>
            <a:endParaRPr lang="en-US"/>
          </a:p>
        </p:txBody>
      </p:sp>
    </p:spTree>
    <p:extLst>
      <p:ext uri="{BB962C8B-B14F-4D97-AF65-F5344CB8AC3E}">
        <p14:creationId xmlns:p14="http://schemas.microsoft.com/office/powerpoint/2010/main" val="3053229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SUE:</a:t>
            </a:r>
            <a:endParaRPr lang="en-US" dirty="0"/>
          </a:p>
          <a:p>
            <a:endParaRPr lang="en-US" dirty="0">
              <a:latin typeface="Arial"/>
              <a:cs typeface="Arial"/>
            </a:endParaRPr>
          </a:p>
          <a:p>
            <a:r>
              <a:rPr lang="en-US" dirty="0">
                <a:latin typeface="Arial"/>
                <a:cs typeface="Arial"/>
              </a:rPr>
              <a:t>After presenting all the information, we then asked those present if they found this conceptual process to be an opportunity to expand Alateen. Since the poll was only completed in English, 26 respondents replied, as indicated by this graph.</a:t>
            </a:r>
            <a:endParaRPr lang="en-US"/>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Total Respondents – 26</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Yes – 19 – 73 percent</a:t>
            </a:r>
          </a:p>
          <a:p>
            <a:r>
              <a:rPr lang="en-US" dirty="0">
                <a:latin typeface="Arial" panose="020B0604020202020204" pitchFamily="34" charset="0"/>
                <a:cs typeface="Arial" panose="020B0604020202020204" pitchFamily="34" charset="0"/>
              </a:rPr>
              <a:t>No – two – seven percent</a:t>
            </a:r>
          </a:p>
          <a:p>
            <a:r>
              <a:rPr lang="en-US" dirty="0">
                <a:latin typeface="Arial" panose="020B0604020202020204" pitchFamily="34" charset="0"/>
                <a:cs typeface="Arial" panose="020B0604020202020204" pitchFamily="34" charset="0"/>
              </a:rPr>
              <a:t>Maybe – five – 20 percent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Some of the explanations provided by survey respondents were:</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It’s a great opportunity to reach teens who cannot attend physical meetings because they do not have reliable transportation.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Alateen age group is eager to connect globally, as social media demonstrates. This will create a global Alateen society.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Some structures may have difficulty meeting the minimum requirements.  </a:t>
            </a:r>
          </a:p>
        </p:txBody>
      </p:sp>
      <p:sp>
        <p:nvSpPr>
          <p:cNvPr id="4" name="Slide Number Placeholder 3"/>
          <p:cNvSpPr>
            <a:spLocks noGrp="1"/>
          </p:cNvSpPr>
          <p:nvPr>
            <p:ph type="sldNum" sz="quarter" idx="5"/>
          </p:nvPr>
        </p:nvSpPr>
        <p:spPr/>
        <p:txBody>
          <a:bodyPr/>
          <a:lstStyle/>
          <a:p>
            <a:fld id="{0C364CE8-DAC0-4939-891F-0A8F4DBA142F}" type="slidenum">
              <a:rPr lang="en-US" smtClean="0"/>
              <a:t>25</a:t>
            </a:fld>
            <a:endParaRPr lang="en-US"/>
          </a:p>
        </p:txBody>
      </p:sp>
    </p:spTree>
    <p:extLst>
      <p:ext uri="{BB962C8B-B14F-4D97-AF65-F5344CB8AC3E}">
        <p14:creationId xmlns:p14="http://schemas.microsoft.com/office/powerpoint/2010/main" val="2251029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SUE:</a:t>
            </a:r>
            <a:endParaRPr lang="en-US" dirty="0"/>
          </a:p>
          <a:p>
            <a:endParaRPr lang="en-US" dirty="0">
              <a:latin typeface="Arial"/>
              <a:cs typeface="Arial"/>
            </a:endParaRPr>
          </a:p>
          <a:p>
            <a:r>
              <a:rPr lang="en-US" sz="1200" dirty="0">
                <a:latin typeface="Arial"/>
                <a:cs typeface="Arial"/>
              </a:rPr>
              <a:t>We then followed up with this question: Do you think your structure would be able to support electronic Alateen groups?</a:t>
            </a:r>
            <a:endParaRPr lang="en-US" dirty="0"/>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Total Respondents – 28</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Yes – 18 – 64 percent</a:t>
            </a:r>
          </a:p>
          <a:p>
            <a:r>
              <a:rPr lang="en-US" sz="1200" dirty="0">
                <a:latin typeface="Arial" panose="020B0604020202020204" pitchFamily="34" charset="0"/>
                <a:cs typeface="Arial" panose="020B0604020202020204" pitchFamily="34" charset="0"/>
              </a:rPr>
              <a:t>No – five – 18 percent</a:t>
            </a:r>
          </a:p>
          <a:p>
            <a:r>
              <a:rPr lang="en-US" sz="1200" dirty="0">
                <a:latin typeface="Arial" panose="020B0604020202020204" pitchFamily="34" charset="0"/>
                <a:cs typeface="Arial" panose="020B0604020202020204" pitchFamily="34" charset="0"/>
              </a:rPr>
              <a:t>Maybe – five – 18 percent</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Some of the explanations provided by survey respondents were:</a:t>
            </a:r>
          </a:p>
          <a:p>
            <a:pPr marL="171450" indent="-171450">
              <a:buFont typeface="Arial" panose="020B0604020202020204" pitchFamily="34" charset="0"/>
              <a:buChar char="•"/>
            </a:pPr>
            <a:r>
              <a:rPr lang="en-US" sz="1200" dirty="0">
                <a:latin typeface="Arial"/>
                <a:cs typeface="Arial"/>
              </a:rPr>
              <a:t>Every structure that has grown with the program, practices the spiritual principles, and internalizes Al-Anon's purpose could support electronic Alateen groups. Like anything else, it would surely take some time and training to implement.</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Some structures may have difficulty meeting the minimum legal requirements. </a:t>
            </a:r>
          </a:p>
          <a:p>
            <a:pPr marL="171450" indent="-171450">
              <a:buFont typeface="Arial" panose="020B0604020202020204" pitchFamily="34" charset="0"/>
              <a:buChar char="•"/>
            </a:pPr>
            <a:r>
              <a:rPr lang="en-US" sz="1200" b="0" i="0" u="none" strike="noStrike" baseline="0" dirty="0">
                <a:solidFill>
                  <a:srgbClr val="5E5E5E"/>
                </a:solidFill>
                <a:latin typeface="Arial" panose="020B0604020202020204" pitchFamily="34" charset="0"/>
                <a:cs typeface="Arial" panose="020B0604020202020204" pitchFamily="34" charset="0"/>
              </a:rPr>
              <a:t>We are still very young and uncertain, but I believe that with the help of the Al-Anon world community this will become possible in the future.</a:t>
            </a:r>
          </a:p>
          <a:p>
            <a:pPr marL="171450" indent="-171450">
              <a:buFont typeface="Arial" panose="020B0604020202020204" pitchFamily="34" charset="0"/>
              <a:buChar char="•"/>
            </a:pPr>
            <a:r>
              <a:rPr lang="en-US" sz="1200" b="0" i="0" u="none" strike="noStrike" baseline="0" dirty="0">
                <a:solidFill>
                  <a:srgbClr val="5E5E5E"/>
                </a:solidFill>
                <a:latin typeface="Arial" panose="020B0604020202020204" pitchFamily="34" charset="0"/>
                <a:cs typeface="Arial" panose="020B0604020202020204" pitchFamily="34" charset="0"/>
              </a:rPr>
              <a:t>Perhaps not – there are very few volunteers to serve as Group Sponsors. With additional checks, fewer will offer this service. </a:t>
            </a:r>
            <a:r>
              <a:rPr lang="en-US" sz="1200" b="0" i="0" u="none" strike="noStrike" baseline="0" dirty="0" err="1">
                <a:solidFill>
                  <a:srgbClr val="5E5E5E"/>
                </a:solidFill>
                <a:latin typeface="Arial" panose="020B0604020202020204" pitchFamily="34" charset="0"/>
                <a:cs typeface="Arial" panose="020B0604020202020204" pitchFamily="34" charset="0"/>
              </a:rPr>
              <a:t>Alateens</a:t>
            </a:r>
            <a:r>
              <a:rPr lang="en-US" sz="1200" b="0" i="0" u="none" strike="noStrike" baseline="0" dirty="0">
                <a:solidFill>
                  <a:srgbClr val="5E5E5E"/>
                </a:solidFill>
                <a:latin typeface="Arial" panose="020B0604020202020204" pitchFamily="34" charset="0"/>
                <a:cs typeface="Arial" panose="020B0604020202020204" pitchFamily="34" charset="0"/>
              </a:rPr>
              <a:t> and parents may be fearful of a loss of anonymity.</a:t>
            </a:r>
          </a:p>
          <a:p>
            <a:pPr marL="171450" indent="-171450">
              <a:buFont typeface="Arial" panose="020B0604020202020204" pitchFamily="34" charset="0"/>
              <a:buChar char="•"/>
            </a:pPr>
            <a:r>
              <a:rPr lang="en-US" sz="1200" b="0" i="0" u="none" strike="noStrike" baseline="0" dirty="0">
                <a:solidFill>
                  <a:srgbClr val="5E5E5E"/>
                </a:solidFill>
                <a:latin typeface="Arial" panose="020B0604020202020204" pitchFamily="34" charset="0"/>
                <a:cs typeface="Arial" panose="020B0604020202020204" pitchFamily="34" charset="0"/>
              </a:rPr>
              <a:t>This will allow us to move forward and formally adopt electronic Alateen groups into our structures. </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26</a:t>
            </a:fld>
            <a:endParaRPr lang="en-US"/>
          </a:p>
        </p:txBody>
      </p:sp>
    </p:spTree>
    <p:extLst>
      <p:ext uri="{BB962C8B-B14F-4D97-AF65-F5344CB8AC3E}">
        <p14:creationId xmlns:p14="http://schemas.microsoft.com/office/powerpoint/2010/main" val="4099312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SARAH:</a:t>
            </a:r>
            <a:endParaRPr lang="en-US" dirty="0"/>
          </a:p>
          <a:p>
            <a:endParaRPr lang="en-US" dirty="0">
              <a:latin typeface="Arial"/>
              <a:cs typeface="Arial"/>
            </a:endParaRPr>
          </a:p>
          <a:p>
            <a:r>
              <a:rPr lang="en-US" dirty="0">
                <a:latin typeface="Arial"/>
                <a:cs typeface="Arial"/>
              </a:rPr>
              <a:t>After all this information, you may be wondering, “what are the next steps?”</a:t>
            </a:r>
            <a:endParaRPr lang="en-US" dirty="0"/>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Project Team will review all the information we received from the International Town Hall Meeting along with what we learn today from you as representatives of the WSC Structure. The Project Team will prepare a presentation that includes recommended suggestions and amendments to the Electronic Alateen Safety and Behavioral Requirements. At the July Board meeting, we will share the presentation with the Board of Trustees and seek their guidance as to next steps in the process. Once we have clear direction, we will communicate with the WSC members and international structures about the next leg of the journey.  </a:t>
            </a:r>
          </a:p>
        </p:txBody>
      </p:sp>
      <p:sp>
        <p:nvSpPr>
          <p:cNvPr id="4" name="Slide Number Placeholder 3"/>
          <p:cNvSpPr>
            <a:spLocks noGrp="1"/>
          </p:cNvSpPr>
          <p:nvPr>
            <p:ph type="sldNum" sz="quarter" idx="5"/>
          </p:nvPr>
        </p:nvSpPr>
        <p:spPr/>
        <p:txBody>
          <a:bodyPr/>
          <a:lstStyle/>
          <a:p>
            <a:fld id="{0C364CE8-DAC0-4939-891F-0A8F4DBA142F}" type="slidenum">
              <a:rPr lang="en-US" smtClean="0"/>
              <a:t>27</a:t>
            </a:fld>
            <a:endParaRPr lang="en-US"/>
          </a:p>
        </p:txBody>
      </p:sp>
    </p:spTree>
    <p:extLst>
      <p:ext uri="{BB962C8B-B14F-4D97-AF65-F5344CB8AC3E}">
        <p14:creationId xmlns:p14="http://schemas.microsoft.com/office/powerpoint/2010/main" val="204984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940">
              <a:lnSpc>
                <a:spcPct val="107000"/>
              </a:lnSpc>
              <a:spcAft>
                <a:spcPts val="800"/>
              </a:spcAft>
              <a:defRPr/>
            </a:pPr>
            <a:r>
              <a:rPr lang="en-US" b="1" dirty="0"/>
              <a:t>SARAH:</a:t>
            </a:r>
            <a:endParaRPr lang="en-US" dirty="0"/>
          </a:p>
          <a:p>
            <a:pPr marL="27940">
              <a:lnSpc>
                <a:spcPct val="107000"/>
              </a:lnSpc>
              <a:spcAft>
                <a:spcPts val="800"/>
              </a:spcAft>
              <a:defRPr/>
            </a:pPr>
            <a:endParaRPr lang="en-US" dirty="0">
              <a:latin typeface="Arial"/>
              <a:ea typeface="Calibri" panose="020F0502020204030204" pitchFamily="34" charset="0"/>
              <a:cs typeface="Arial"/>
            </a:endParaRPr>
          </a:p>
          <a:p>
            <a:pPr marL="27940">
              <a:lnSpc>
                <a:spcPct val="107000"/>
              </a:lnSpc>
              <a:spcAft>
                <a:spcPts val="800"/>
              </a:spcAft>
              <a:defRPr/>
            </a:pPr>
            <a:r>
              <a:rPr lang="en-US" dirty="0">
                <a:latin typeface="Arial"/>
                <a:ea typeface="Calibri" panose="020F0502020204030204" pitchFamily="34" charset="0"/>
                <a:cs typeface="Arial"/>
              </a:rPr>
              <a:t>On the behalf of the Project Team, we appreciate you taking a journey with us through the Feasibility of Alateen Electronic Groups.  The goal of this project was to </a:t>
            </a:r>
            <a:r>
              <a:rPr lang="en-US" dirty="0">
                <a:solidFill>
                  <a:srgbClr val="000000"/>
                </a:solidFill>
                <a:latin typeface="Arial"/>
                <a:ea typeface="Calibri" panose="020F0502020204030204" pitchFamily="34" charset="0"/>
                <a:cs typeface="Arial"/>
              </a:rPr>
              <a:t>m</a:t>
            </a:r>
            <a:r>
              <a:rPr lang="en-US" dirty="0">
                <a:solidFill>
                  <a:srgbClr val="000000"/>
                </a:solidFill>
                <a:latin typeface="Arial"/>
                <a:cs typeface="Arial"/>
              </a:rPr>
              <a:t>ake online platforms available for all Alateen members who wish to participate- while ensuring the safety of Alateen and Al-Anon Members Involved in Alateen Service. </a:t>
            </a:r>
            <a:r>
              <a:rPr lang="en-US" dirty="0">
                <a:latin typeface="Arial"/>
                <a:ea typeface="Calibri" panose="020F0502020204030204" pitchFamily="34" charset="0"/>
                <a:cs typeface="Arial"/>
              </a:rPr>
              <a:t>Exploring the feasibility of Alateen Electronic Groups has afforded us the opportunity to work with our international partners and WSC Areas to ensure we collectively agree on a solution that could be supported by members globally. When this project began in 2021, we couldn’t have projected that in a few short years we would be having a conversation about Alateen members having the possibility to attend electronic Alateen groups globally. But here we are in 2023, at the World Service Conference, asking for feedback about the feasibility of Alateen electronic groups.  So, let’s continue the journey, stop at necessary checkpoints to ensure we are on track, and, ultimately, we will reach our final destination.</a:t>
            </a:r>
            <a:endParaRPr lang="en-US"/>
          </a:p>
          <a:p>
            <a:pPr marL="28574">
              <a:lnSpc>
                <a:spcPct val="107000"/>
              </a:lnSpc>
              <a:spcAft>
                <a:spcPts val="800"/>
              </a:spcAft>
            </a:pPr>
            <a:endParaRPr lang="en-US" b="1" dirty="0">
              <a:latin typeface="Arial" panose="020B0604020202020204" pitchFamily="34" charset="0"/>
              <a:ea typeface="Calibri" panose="020F0502020204030204" pitchFamily="34" charset="0"/>
              <a:cs typeface="Arial" panose="020B0604020202020204" pitchFamily="34" charset="0"/>
            </a:endParaRPr>
          </a:p>
          <a:p>
            <a:pPr marL="27940">
              <a:lnSpc>
                <a:spcPct val="107000"/>
              </a:lnSpc>
              <a:spcAft>
                <a:spcPts val="800"/>
              </a:spcAft>
            </a:pPr>
            <a:r>
              <a:rPr lang="en-US" b="1" dirty="0">
                <a:latin typeface="Arial"/>
                <a:ea typeface="Calibri" panose="020F0502020204030204" pitchFamily="34" charset="0"/>
                <a:cs typeface="Arial"/>
              </a:rPr>
              <a:t>&lt;CLICK for train noise&gt;</a:t>
            </a:r>
            <a:r>
              <a:rPr lang="en-US" b="1" dirty="0">
                <a:solidFill>
                  <a:srgbClr val="FF0000"/>
                </a:solidFill>
                <a:latin typeface="Arial"/>
                <a:ea typeface="Calibri" panose="020F0502020204030204" pitchFamily="34" charset="0"/>
                <a:cs typeface="Arial"/>
              </a:rPr>
              <a:t>NEED TO INSERT</a:t>
            </a:r>
            <a:endParaRPr lang="en-US" dirty="0">
              <a:latin typeface="Arial"/>
              <a:ea typeface="Calibri" panose="020F0502020204030204" pitchFamily="34" charset="0"/>
              <a:cs typeface="Arial"/>
            </a:endParaRPr>
          </a:p>
          <a:p>
            <a:pPr marL="28574">
              <a:lnSpc>
                <a:spcPct val="107000"/>
              </a:lnSpc>
              <a:spcAft>
                <a:spcPts val="800"/>
              </a:spcAft>
            </a:pPr>
            <a:endParaRPr lang="en-US" b="1" dirty="0">
              <a:latin typeface="Arial" panose="020B0604020202020204" pitchFamily="34" charset="0"/>
              <a:ea typeface="Calibri" panose="020F0502020204030204" pitchFamily="34" charset="0"/>
              <a:cs typeface="Arial" panose="020B0604020202020204" pitchFamily="34" charset="0"/>
            </a:endParaRPr>
          </a:p>
          <a:p>
            <a:pPr marL="28574">
              <a:lnSpc>
                <a:spcPct val="107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At this time, we are happy to field any questions you may have about the possibility of Alateen electronic meetings. </a:t>
            </a:r>
          </a:p>
          <a:p>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28</a:t>
            </a:fld>
            <a:endParaRPr lang="en-US"/>
          </a:p>
        </p:txBody>
      </p:sp>
    </p:spTree>
    <p:extLst>
      <p:ext uri="{BB962C8B-B14F-4D97-AF65-F5344CB8AC3E}">
        <p14:creationId xmlns:p14="http://schemas.microsoft.com/office/powerpoint/2010/main" val="2262731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SARAH:</a:t>
            </a:r>
          </a:p>
          <a:p>
            <a:endParaRPr lang="en-US" dirty="0">
              <a:latin typeface="Arial"/>
              <a:cs typeface="Arial"/>
            </a:endParaRPr>
          </a:p>
          <a:p>
            <a:r>
              <a:rPr lang="en-US" b="0" dirty="0">
                <a:latin typeface="Arial"/>
                <a:cs typeface="Arial"/>
              </a:rPr>
              <a:t>Here’s what the Project Team shared at the 2022 WSC “Refueling Station”:</a:t>
            </a:r>
            <a:endParaRPr lang="en-US" dirty="0"/>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&lt;CLICK SOUND EFFECT AND LET PLAY&gt;</a:t>
            </a:r>
          </a:p>
          <a:p>
            <a:endParaRPr lang="en-US" dirty="0">
              <a:latin typeface="Arial" panose="020B0604020202020204" pitchFamily="34" charset="0"/>
              <a:cs typeface="Arial" panose="020B0604020202020204" pitchFamily="34" charset="0"/>
            </a:endParaRPr>
          </a:p>
          <a:p>
            <a:r>
              <a:rPr lang="en-US" dirty="0">
                <a:latin typeface="Arial"/>
                <a:cs typeface="Arial"/>
              </a:rPr>
              <a:t>Whew!  We have arrived at the station. </a:t>
            </a:r>
            <a:endParaRPr lang="en-US" b="1" dirty="0">
              <a:latin typeface="Arial"/>
              <a:cs typeface="Arial"/>
            </a:endParaRP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Check your itinerary. If your destination is electronic Alateen groups, stay on this train. We will be leaving shortly to explore what’s next in the process. This leg of the journey is all about exploration! Similarly, in the Knowledge Based Decision Making process, we ask, “What do we wish we know, but don’t?” in conjunction with the other four questions outlined in the process.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few more minutes and we will fire the engine up. Let’s think about the following:</a:t>
            </a:r>
          </a:p>
          <a:p>
            <a:endParaRPr lang="en-US" dirty="0">
              <a:latin typeface="Arial" panose="020B0604020202020204" pitchFamily="34" charset="0"/>
              <a:cs typeface="Arial" panose="020B0604020202020204" pitchFamily="34" charset="0"/>
            </a:endParaRPr>
          </a:p>
          <a:p>
            <a:pPr marL="169551" indent="-169551">
              <a:buFont typeface="Arial" panose="020B0604020202020204" pitchFamily="34" charset="0"/>
              <a:buChar char="•"/>
            </a:pPr>
            <a:r>
              <a:rPr lang="en-US" dirty="0">
                <a:latin typeface="Arial" panose="020B0604020202020204" pitchFamily="34" charset="0"/>
                <a:cs typeface="Arial" panose="020B0604020202020204" pitchFamily="34" charset="0"/>
              </a:rPr>
              <a:t>Physical </a:t>
            </a:r>
            <a:r>
              <a:rPr lang="en-US" b="0" dirty="0">
                <a:latin typeface="Arial" panose="020B0604020202020204" pitchFamily="34" charset="0"/>
                <a:cs typeface="Arial" panose="020B0604020202020204" pitchFamily="34" charset="0"/>
              </a:rPr>
              <a:t>Alateen meetings </a:t>
            </a:r>
            <a:r>
              <a:rPr lang="en-US" dirty="0">
                <a:latin typeface="Arial" panose="020B0604020202020204" pitchFamily="34" charset="0"/>
                <a:cs typeface="Arial" panose="020B0604020202020204" pitchFamily="34" charset="0"/>
              </a:rPr>
              <a:t>vs. electronic </a:t>
            </a:r>
            <a:r>
              <a:rPr lang="en-US" b="0" dirty="0">
                <a:latin typeface="Arial" panose="020B0604020202020204" pitchFamily="34" charset="0"/>
                <a:cs typeface="Arial" panose="020B0604020202020204" pitchFamily="34" charset="0"/>
              </a:rPr>
              <a:t>Alateen</a:t>
            </a:r>
            <a:r>
              <a:rPr lang="en-US" dirty="0">
                <a:latin typeface="Arial" panose="020B0604020202020204" pitchFamily="34" charset="0"/>
                <a:cs typeface="Arial" panose="020B0604020202020204" pitchFamily="34" charset="0"/>
              </a:rPr>
              <a:t> meetings – What are our current realities?</a:t>
            </a:r>
          </a:p>
          <a:p>
            <a:pPr marL="169551" indent="-169551">
              <a:buFont typeface="Arial" panose="020B0604020202020204" pitchFamily="34" charset="0"/>
              <a:buChar char="•"/>
            </a:pPr>
            <a:r>
              <a:rPr lang="en-US" dirty="0">
                <a:latin typeface="Arial" panose="020B0604020202020204" pitchFamily="34" charset="0"/>
                <a:cs typeface="Arial" panose="020B0604020202020204" pitchFamily="34" charset="0"/>
              </a:rPr>
              <a:t>What are the legal implications related to hosting electronic Alateen meetings safely?</a:t>
            </a:r>
          </a:p>
          <a:p>
            <a:pPr marL="169551" indent="-169551">
              <a:buFont typeface="Arial" panose="020B0604020202020204" pitchFamily="34" charset="0"/>
              <a:buChar char="•"/>
            </a:pPr>
            <a:r>
              <a:rPr lang="en-US" dirty="0">
                <a:latin typeface="Arial" panose="020B0604020202020204" pitchFamily="34" charset="0"/>
                <a:cs typeface="Arial" panose="020B0604020202020204" pitchFamily="34" charset="0"/>
              </a:rPr>
              <a:t>Are the minimum requirements from the 2003 Alateen Motion from the Board of Trustees sufficient for ensuring the safety of </a:t>
            </a:r>
            <a:r>
              <a:rPr lang="en-US" dirty="0" err="1">
                <a:latin typeface="Arial" panose="020B0604020202020204" pitchFamily="34" charset="0"/>
                <a:cs typeface="Arial" panose="020B0604020202020204" pitchFamily="34" charset="0"/>
              </a:rPr>
              <a:t>Alateens</a:t>
            </a:r>
            <a:r>
              <a:rPr lang="en-US" dirty="0">
                <a:latin typeface="Arial" panose="020B0604020202020204" pitchFamily="34" charset="0"/>
                <a:cs typeface="Arial" panose="020B0604020202020204" pitchFamily="34" charset="0"/>
              </a:rPr>
              <a:t> and Al-Anon Members Involved in Alateen Service participating in electronic meetings?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 always, there is hard work ahead! Let’s review what is next.</a:t>
            </a:r>
          </a:p>
          <a:p>
            <a:endParaRPr lang="en-US" dirty="0">
              <a:latin typeface="Arial" panose="020B0604020202020204" pitchFamily="34" charset="0"/>
              <a:cs typeface="Arial" panose="020B0604020202020204" pitchFamily="34" charset="0"/>
            </a:endParaRPr>
          </a:p>
          <a:p>
            <a:pPr defTabSz="907633">
              <a:defRPr/>
            </a:pPr>
            <a:r>
              <a:rPr lang="en-US" b="1" dirty="0">
                <a:latin typeface="Arial" panose="020B0604020202020204" pitchFamily="34" charset="0"/>
                <a:cs typeface="Arial" panose="020B0604020202020204" pitchFamily="34" charset="0"/>
              </a:rPr>
              <a:t>&lt;CLICK&gt;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64CE8-DAC0-4939-891F-0A8F4DBA14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942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589">
              <a:defRPr/>
            </a:pPr>
            <a:r>
              <a:rPr lang="en-US" b="1" dirty="0">
                <a:latin typeface="Arial"/>
                <a:cs typeface="Arial"/>
              </a:rPr>
              <a:t>SUE:</a:t>
            </a:r>
            <a:endParaRPr lang="en-US" dirty="0">
              <a:latin typeface="Arial"/>
              <a:cs typeface="Arial"/>
            </a:endParaRPr>
          </a:p>
          <a:p>
            <a:pPr defTabSz="907589">
              <a:defRPr/>
            </a:pPr>
            <a:endParaRPr lang="en-US" b="1" dirty="0">
              <a:latin typeface="Arial"/>
              <a:cs typeface="Arial"/>
            </a:endParaRPr>
          </a:p>
          <a:p>
            <a:pPr defTabSz="907589">
              <a:defRPr/>
            </a:pPr>
            <a:r>
              <a:rPr lang="en-US" dirty="0">
                <a:latin typeface="Arial"/>
                <a:cs typeface="Arial"/>
              </a:rPr>
              <a:t>A key question to answer before reboarding related to the operational / execution elements of administering and supporting electronic Alateen meetings to run safely. As the WSO has attempted to do consistently throughout the development of procedures and policy related to electronic Al-Anon groups, we started by evaluating the similarities and differences between groups meeting physically and those meeting electronically.</a:t>
            </a:r>
          </a:p>
          <a:p>
            <a:pPr defTabSz="907589">
              <a:defRPr/>
            </a:pPr>
            <a:endParaRPr lang="en-US" dirty="0">
              <a:latin typeface="Arial" panose="020B0604020202020204" pitchFamily="34" charset="0"/>
              <a:cs typeface="Arial" panose="020B0604020202020204" pitchFamily="34" charset="0"/>
            </a:endParaRPr>
          </a:p>
          <a:p>
            <a:pPr defTabSz="907589">
              <a:defRPr/>
            </a:pPr>
            <a:r>
              <a:rPr lang="en-US" dirty="0">
                <a:latin typeface="Arial" panose="020B0604020202020204" pitchFamily="34" charset="0"/>
                <a:cs typeface="Arial" panose="020B0604020202020204" pitchFamily="34" charset="0"/>
              </a:rPr>
              <a:t>Since the Project Team knew our own structure best, we started by evaluating our WSC Structure physical and electronic Alateen meeting processes. </a:t>
            </a:r>
          </a:p>
          <a:p>
            <a:pPr defTabSz="907589">
              <a:defRPr/>
            </a:pPr>
            <a:endParaRPr lang="en-US" dirty="0">
              <a:latin typeface="Arial" panose="020B0604020202020204" pitchFamily="34" charset="0"/>
              <a:cs typeface="Arial" panose="020B0604020202020204" pitchFamily="34" charset="0"/>
            </a:endParaRPr>
          </a:p>
          <a:p>
            <a:pPr defTabSz="907589">
              <a:defRPr/>
            </a:pPr>
            <a:r>
              <a:rPr lang="en-US" dirty="0">
                <a:latin typeface="Arial" panose="020B0604020202020204" pitchFamily="34" charset="0"/>
                <a:cs typeface="Arial" panose="020B0604020202020204" pitchFamily="34" charset="0"/>
              </a:rPr>
              <a:t>Within the WSC Structure, physical Alateen meetings are supported by processes created by Areas, guided by the 2003 Alateen Motion from the Board of Trustees, the Alateen policy, and local legal requirements. Each Area has its own process to train and certify Al-Anon Members Involved in Alateen Service and to determine how many certified Al-Anon Members Involved in Alateen Service are required to be in attendance in order for the Alateen group to hold its meeting. These unique processes and requirements are captured in each Area’s Alateen Safety &amp; Behavioral Requirements. </a:t>
            </a:r>
          </a:p>
          <a:p>
            <a:pPr marL="170181" indent="-17018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0180" indent="-170180">
              <a:buFont typeface="Arial" panose="020B0604020202020204" pitchFamily="34" charset="0"/>
              <a:buChar char="•"/>
            </a:pPr>
            <a:r>
              <a:rPr lang="en-US" dirty="0">
                <a:latin typeface="Arial" panose="020B0604020202020204" pitchFamily="34" charset="0"/>
                <a:cs typeface="Arial" panose="020B0604020202020204" pitchFamily="34" charset="0"/>
              </a:rPr>
              <a:t>The only electronic Alateen meetings in the WSC Structure are the six </a:t>
            </a:r>
            <a:r>
              <a:rPr lang="en-US" i="1" dirty="0">
                <a:latin typeface="Arial" panose="020B0604020202020204" pitchFamily="34" charset="0"/>
                <a:cs typeface="Arial" panose="020B0604020202020204" pitchFamily="34" charset="0"/>
              </a:rPr>
              <a:t>Al-Anon Family Groups Mobile App </a:t>
            </a:r>
            <a:r>
              <a:rPr lang="en-US" i="0" dirty="0">
                <a:latin typeface="Arial" panose="020B0604020202020204" pitchFamily="34" charset="0"/>
                <a:cs typeface="Arial" panose="020B0604020202020204" pitchFamily="34" charset="0"/>
              </a:rPr>
              <a:t>electronic Alateen meeting pilots. </a:t>
            </a:r>
            <a:r>
              <a:rPr lang="en-US" dirty="0">
                <a:latin typeface="Arial" panose="020B0604020202020204" pitchFamily="34" charset="0"/>
                <a:cs typeface="Arial" panose="020B0604020202020204" pitchFamily="34" charset="0"/>
              </a:rPr>
              <a:t>The </a:t>
            </a:r>
            <a:r>
              <a:rPr lang="en-US" i="1" dirty="0">
                <a:latin typeface="Arial" panose="020B0604020202020204" pitchFamily="34" charset="0"/>
                <a:cs typeface="Arial" panose="020B0604020202020204" pitchFamily="34" charset="0"/>
              </a:rPr>
              <a:t>Mobile App </a:t>
            </a:r>
            <a:r>
              <a:rPr lang="en-US" dirty="0">
                <a:latin typeface="Arial" panose="020B0604020202020204" pitchFamily="34" charset="0"/>
                <a:cs typeface="Arial" panose="020B0604020202020204" pitchFamily="34" charset="0"/>
              </a:rPr>
              <a:t>meetings are hosted by certified Al-Anon Members Involved in Alateen Service from Areas in the World Service Conference Structure, and one meeting is hosted by Poland, which trains </a:t>
            </a:r>
            <a:r>
              <a:rPr lang="en-US" u="none" dirty="0">
                <a:latin typeface="Arial" panose="020B0604020202020204" pitchFamily="34" charset="0"/>
                <a:cs typeface="Arial" panose="020B0604020202020204" pitchFamily="34" charset="0"/>
              </a:rPr>
              <a:t>their </a:t>
            </a:r>
            <a:r>
              <a:rPr lang="en-US" dirty="0">
                <a:latin typeface="Arial" panose="020B0604020202020204" pitchFamily="34" charset="0"/>
                <a:cs typeface="Arial" panose="020B0604020202020204" pitchFamily="34" charset="0"/>
              </a:rPr>
              <a:t>Al-Anon Members Involved in Alateen Service in accordance with the 2003 Alateen Motion and their local processes. Unlike with the physical meetings,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WSO Staff provide training sessions and host quarterly meetings for the Al-Anon Members Involved In Alateen Service supporting these</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meetings. The</a:t>
            </a:r>
            <a:r>
              <a:rPr lang="en-US" i="0" dirty="0">
                <a:latin typeface="Arial" panose="020B0604020202020204" pitchFamily="34" charset="0"/>
                <a:cs typeface="Arial" panose="020B0604020202020204" pitchFamily="34" charset="0"/>
              </a:rPr>
              <a:t> WSO also requires a </a:t>
            </a:r>
            <a:r>
              <a:rPr lang="en-US" dirty="0">
                <a:latin typeface="Arial" panose="020B0604020202020204" pitchFamily="34" charset="0"/>
                <a:cs typeface="Arial" panose="020B0604020202020204" pitchFamily="34" charset="0"/>
              </a:rPr>
              <a:t>minimum of two Al-Anon Members Involved in Alateen Service be present to host the electronic Alateen meetings held on this</a:t>
            </a:r>
            <a:r>
              <a:rPr lang="en-US" i="1" dirty="0">
                <a:latin typeface="Arial" panose="020B0604020202020204" pitchFamily="34" charset="0"/>
                <a:cs typeface="Arial" panose="020B0604020202020204" pitchFamily="34" charset="0"/>
              </a:rPr>
              <a:t> </a:t>
            </a:r>
            <a:r>
              <a:rPr lang="en-US" i="0" dirty="0">
                <a:latin typeface="Arial" panose="020B0604020202020204" pitchFamily="34" charset="0"/>
                <a:cs typeface="Arial" panose="020B0604020202020204" pitchFamily="34" charset="0"/>
              </a:rPr>
              <a:t>platform, although three are recommended to ensure Alateen safety given the complexities of </a:t>
            </a:r>
            <a:r>
              <a:rPr lang="en-US" dirty="0">
                <a:latin typeface="Arial" panose="020B0604020202020204" pitchFamily="34" charset="0"/>
                <a:cs typeface="Arial" panose="020B0604020202020204" pitchFamily="34" charset="0"/>
              </a:rPr>
              <a:t>the </a:t>
            </a:r>
            <a:r>
              <a:rPr lang="en-US" i="1" dirty="0">
                <a:latin typeface="Arial" panose="020B0604020202020204" pitchFamily="34" charset="0"/>
                <a:cs typeface="Arial" panose="020B0604020202020204" pitchFamily="34" charset="0"/>
              </a:rPr>
              <a:t>Mobile App </a:t>
            </a:r>
            <a:r>
              <a:rPr lang="en-US" dirty="0">
                <a:latin typeface="Arial" panose="020B0604020202020204" pitchFamily="34" charset="0"/>
                <a:cs typeface="Arial" panose="020B0604020202020204" pitchFamily="34" charset="0"/>
              </a:rPr>
              <a:t>platform and navigation.  </a:t>
            </a:r>
          </a:p>
          <a:p>
            <a:pPr marL="170181" indent="-17018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defTabSz="907633"/>
            <a:r>
              <a:rPr lang="en-US" dirty="0">
                <a:latin typeface="Arial" panose="020B0604020202020204" pitchFamily="34" charset="0"/>
                <a:cs typeface="Arial" panose="020B0604020202020204" pitchFamily="34" charset="0"/>
              </a:rPr>
              <a:t>Last year we introduced the international structure pilot projects. These pilot projects introduced a new perspective on how </a:t>
            </a:r>
            <a:r>
              <a:rPr lang="en-US" i="1" dirty="0">
                <a:latin typeface="Arial" panose="020B0604020202020204" pitchFamily="34" charset="0"/>
                <a:cs typeface="Arial" panose="020B0604020202020204" pitchFamily="34" charset="0"/>
              </a:rPr>
              <a:t>electronic </a:t>
            </a:r>
            <a:r>
              <a:rPr lang="en-US" dirty="0">
                <a:latin typeface="Arial" panose="020B0604020202020204" pitchFamily="34" charset="0"/>
                <a:cs typeface="Arial" panose="020B0604020202020204" pitchFamily="34" charset="0"/>
              </a:rPr>
              <a:t>Alateen meetings might be overseen as its exploration continued into realm of legal implications. </a:t>
            </a:r>
          </a:p>
          <a:p>
            <a:endParaRPr lang="en-US" dirty="0">
              <a:latin typeface="Arial" panose="020B0604020202020204" pitchFamily="34" charset="0"/>
              <a:cs typeface="Arial" panose="020B0604020202020204" pitchFamily="34" charset="0"/>
            </a:endParaRPr>
          </a:p>
          <a:p>
            <a:pPr defTabSz="907633">
              <a:defRPr/>
            </a:pPr>
            <a:r>
              <a:rPr lang="en-US" b="1" dirty="0">
                <a:latin typeface="Arial" panose="020B0604020202020204" pitchFamily="34" charset="0"/>
                <a:cs typeface="Arial" panose="020B0604020202020204" pitchFamily="34" charset="0"/>
              </a:rPr>
              <a:t>&lt;CLICK&gt;</a:t>
            </a:r>
          </a:p>
        </p:txBody>
      </p:sp>
      <p:sp>
        <p:nvSpPr>
          <p:cNvPr id="4" name="Slide Number Placeholder 3"/>
          <p:cNvSpPr>
            <a:spLocks noGrp="1"/>
          </p:cNvSpPr>
          <p:nvPr>
            <p:ph type="sldNum" sz="quarter" idx="5"/>
          </p:nvPr>
        </p:nvSpPr>
        <p:spPr/>
        <p:txBody>
          <a:bodyPr/>
          <a:lstStyle/>
          <a:p>
            <a:pPr defTabSz="453817">
              <a:defRPr/>
            </a:pPr>
            <a:fld id="{0C364CE8-DAC0-4939-891F-0A8F4DBA142F}" type="slidenum">
              <a:rPr lang="en-US">
                <a:solidFill>
                  <a:prstClr val="black"/>
                </a:solidFill>
                <a:latin typeface="Calibri"/>
              </a:rPr>
              <a:pPr defTabSz="453817">
                <a:defRPr/>
              </a:pPr>
              <a:t>4</a:t>
            </a:fld>
            <a:endParaRPr lang="en-US">
              <a:solidFill>
                <a:prstClr val="black"/>
              </a:solidFill>
              <a:latin typeface="Calibri"/>
            </a:endParaRPr>
          </a:p>
        </p:txBody>
      </p:sp>
    </p:spTree>
    <p:extLst>
      <p:ext uri="{BB962C8B-B14F-4D97-AF65-F5344CB8AC3E}">
        <p14:creationId xmlns:p14="http://schemas.microsoft.com/office/powerpoint/2010/main" val="1724303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fontAlgn="base"/>
            <a:r>
              <a:rPr lang="en-US" b="1" dirty="0">
                <a:latin typeface="Arial"/>
                <a:cs typeface="Arial"/>
              </a:rPr>
              <a:t>SUE:</a:t>
            </a:r>
          </a:p>
          <a:p>
            <a:pPr defTabSz="907633"/>
            <a:endParaRPr lang="en-US" b="1" dirty="0">
              <a:latin typeface="Arial"/>
              <a:cs typeface="Arial"/>
            </a:endParaRPr>
          </a:p>
          <a:p>
            <a:pPr defTabSz="907633"/>
            <a:r>
              <a:rPr lang="en-US" dirty="0">
                <a:latin typeface="Arial"/>
                <a:cs typeface="Arial"/>
              </a:rPr>
              <a:t>As in its efforts to explore the question about current realities, the Project Team began its research into legal implications by reflecting on what we knew about our own WSC Structure. </a:t>
            </a:r>
            <a:endParaRPr lang="en-US" dirty="0"/>
          </a:p>
          <a:p>
            <a:pPr defTabSz="907633" fontAlgn="base"/>
            <a:endParaRPr lang="en-US" dirty="0">
              <a:latin typeface="Arial" panose="020B0604020202020204" pitchFamily="34" charset="0"/>
              <a:cs typeface="Arial" panose="020B0604020202020204" pitchFamily="34" charset="0"/>
            </a:endParaRPr>
          </a:p>
          <a:p>
            <a:pPr defTabSz="907633" fontAlgn="base"/>
            <a:r>
              <a:rPr lang="en-US" dirty="0">
                <a:latin typeface="Arial" panose="020B0604020202020204" pitchFamily="34" charset="0"/>
                <a:cs typeface="Arial" panose="020B0604020202020204" pitchFamily="34" charset="0"/>
              </a:rPr>
              <a:t>We knew from experience that laws related to minors vary significantly within our Structure. Not only do they vary between the three countries within the WSC Structure but even between jurisdictions within these countries. Our International &amp; Legal Specialist consulted with </a:t>
            </a:r>
            <a:r>
              <a:rPr lang="en-US" dirty="0">
                <a:solidFill>
                  <a:srgbClr val="000000"/>
                </a:solidFill>
                <a:latin typeface="Arial" panose="020B0604020202020204" pitchFamily="34" charset="0"/>
                <a:cs typeface="Arial" panose="020B0604020202020204" pitchFamily="34" charset="0"/>
              </a:rPr>
              <a:t>AFG, Inc. legal counsel to understand  WSO’s overall legal responsibility as it pertains to minors participating on electronic formats according to current legislation. We discovered that although the United States does not currently have a federal safety requirement for laws regarding interacting with minors on the internet, its Children's Online Privacy Protection Act (referred to as "COPPA") establishes a minimum age limit of 13 years old for businesses engaging with minors through electronic media. Our counsel also alerted us that the United States Congress is currently proposing an update to the Children's Online Privacy Protection Act law that would increase the minimum age from 13 to 16 years. </a:t>
            </a:r>
          </a:p>
          <a:p>
            <a:pPr defTabSz="907633" fontAlgn="base"/>
            <a:endParaRPr lang="en-US" dirty="0">
              <a:solidFill>
                <a:srgbClr val="000000"/>
              </a:solidFill>
              <a:latin typeface="Arial" panose="020B0604020202020204" pitchFamily="34" charset="0"/>
              <a:cs typeface="Arial" panose="020B0604020202020204" pitchFamily="34" charset="0"/>
            </a:endParaRPr>
          </a:p>
          <a:p>
            <a:pPr defTabSz="907633" fontAlgn="base"/>
            <a:r>
              <a:rPr lang="en-US" dirty="0">
                <a:solidFill>
                  <a:srgbClr val="000000"/>
                </a:solidFill>
                <a:latin typeface="Arial" panose="020B0604020202020204" pitchFamily="34" charset="0"/>
                <a:cs typeface="Arial" panose="020B0604020202020204" pitchFamily="34" charset="0"/>
              </a:rPr>
              <a:t>As we sought insights from the broader international community, we discovered national laws related to minors were more typical and they tended to be more stringent than our own. </a:t>
            </a:r>
          </a:p>
          <a:p>
            <a:pPr defTabSz="907633" fontAlgn="base"/>
            <a:endParaRPr lang="en-US" dirty="0">
              <a:solidFill>
                <a:srgbClr val="000000"/>
              </a:solidFill>
              <a:latin typeface="Arial" panose="020B0604020202020204" pitchFamily="34" charset="0"/>
              <a:cs typeface="Arial" panose="020B0604020202020204" pitchFamily="34" charset="0"/>
            </a:endParaRPr>
          </a:p>
          <a:p>
            <a:pPr defTabSz="907633" fontAlgn="base"/>
            <a:r>
              <a:rPr lang="en-US" dirty="0">
                <a:solidFill>
                  <a:srgbClr val="000000"/>
                </a:solidFill>
                <a:latin typeface="Arial"/>
                <a:cs typeface="Arial"/>
              </a:rPr>
              <a:t>With the goal of finding answers that would allow Al-Anon Family Group Headquarters, Inc. and Al-Anon’s national structure legal entities to abide by the law, the Project Team continued our exploration of the last “refueling station” question before reboarding. </a:t>
            </a:r>
            <a:endParaRPr lang="en-US" dirty="0">
              <a:solidFill>
                <a:srgbClr val="000000"/>
              </a:solidFill>
              <a:latin typeface="Arial" panose="020B0604020202020204" pitchFamily="34" charset="0"/>
              <a:cs typeface="Arial" panose="020B0604020202020204" pitchFamily="34" charset="0"/>
            </a:endParaRPr>
          </a:p>
          <a:p>
            <a:pPr fontAlgn="base"/>
            <a:endParaRPr lang="en-US" dirty="0">
              <a:solidFill>
                <a:srgbClr val="000000"/>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&lt;CLICK&gt;</a:t>
            </a:r>
          </a:p>
          <a:p>
            <a:pPr fontAlgn="base"/>
            <a:endParaRPr lang="en-US" dirty="0">
              <a:solidFill>
                <a:srgbClr val="000000"/>
              </a:solidFill>
              <a:latin typeface="Arial" panose="020B0604020202020204" pitchFamily="34" charset="0"/>
              <a:cs typeface="Arial" panose="020B0604020202020204" pitchFamily="34" charset="0"/>
            </a:endParaRPr>
          </a:p>
          <a:p>
            <a:pPr algn="l" rtl="0" fontAlgn="base"/>
            <a:endParaRPr lang="en-US" dirty="0">
              <a:solidFill>
                <a:srgbClr val="00000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64CE8-DAC0-4939-891F-0A8F4DBA14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3815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SUE:</a:t>
            </a:r>
            <a:endParaRPr lang="en-US" dirty="0"/>
          </a:p>
          <a:p>
            <a:endParaRPr lang="en-US" dirty="0">
              <a:solidFill>
                <a:srgbClr val="000000"/>
              </a:solidFill>
              <a:latin typeface="Arial"/>
              <a:cs typeface="Arial"/>
            </a:endParaRPr>
          </a:p>
          <a:p>
            <a:r>
              <a:rPr lang="en-US" dirty="0">
                <a:solidFill>
                  <a:srgbClr val="000000"/>
                </a:solidFill>
                <a:latin typeface="Arial"/>
                <a:cs typeface="Arial"/>
              </a:rPr>
              <a:t>The convergence of insights gained from the Project Team’s first two explorations placed us in a good position to explore the third question from the refueling station, which is:</a:t>
            </a:r>
            <a:endParaRPr lang="en-US" dirty="0">
              <a:latin typeface="Arial"/>
              <a:cs typeface="Arial"/>
            </a:endParaRPr>
          </a:p>
          <a:p>
            <a:pPr defTabSz="907633"/>
            <a:endParaRPr lang="en-US" dirty="0">
              <a:solidFill>
                <a:srgbClr val="000000"/>
              </a:solidFill>
              <a:latin typeface="Arial" panose="020B0604020202020204" pitchFamily="34" charset="0"/>
              <a:cs typeface="Arial" panose="020B0604020202020204" pitchFamily="34" charset="0"/>
            </a:endParaRPr>
          </a:p>
          <a:p>
            <a:pPr defTabSz="907633"/>
            <a:r>
              <a:rPr lang="en-US" dirty="0">
                <a:latin typeface="Arial" panose="020B0604020202020204" pitchFamily="34" charset="0"/>
                <a:cs typeface="Arial" panose="020B0604020202020204" pitchFamily="34" charset="0"/>
              </a:rPr>
              <a:t>Are the minimum requirements from the 2003 Alateen Motion from the Board of Trustees sufficient for ensuring the safety of </a:t>
            </a:r>
            <a:r>
              <a:rPr lang="en-US" dirty="0" err="1">
                <a:latin typeface="Arial" panose="020B0604020202020204" pitchFamily="34" charset="0"/>
                <a:cs typeface="Arial" panose="020B0604020202020204" pitchFamily="34" charset="0"/>
              </a:rPr>
              <a:t>Alateens</a:t>
            </a:r>
            <a:r>
              <a:rPr lang="en-US" dirty="0">
                <a:latin typeface="Arial" panose="020B0604020202020204" pitchFamily="34" charset="0"/>
                <a:cs typeface="Arial" panose="020B0604020202020204" pitchFamily="34" charset="0"/>
              </a:rPr>
              <a:t> and Al-Anon Members Involved in Alateen Service participating in electronic meetings? </a:t>
            </a:r>
          </a:p>
          <a:p>
            <a:pPr defTabSz="907633"/>
            <a:endParaRPr lang="en-US" dirty="0">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In addition, the Team realized it was necessary to evaluate another question in parallel, as it relates directly to the feasibility of global acceptance of higher minimums:</a:t>
            </a:r>
          </a:p>
          <a:p>
            <a:endParaRPr lang="en-US" dirty="0">
              <a:solidFill>
                <a:srgbClr val="000000"/>
              </a:solidFill>
              <a:latin typeface="Arial" panose="020B0604020202020204" pitchFamily="34" charset="0"/>
              <a:cs typeface="Arial" panose="020B0604020202020204" pitchFamily="34" charset="0"/>
            </a:endParaRPr>
          </a:p>
          <a:p>
            <a:pPr marL="170181" indent="-170181">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How stringent can the minimum requirements be to support Alateen safety while encouraging adoption?</a:t>
            </a:r>
          </a:p>
          <a:p>
            <a:pPr marL="170181" indent="-170181">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defTabSz="907633"/>
            <a:r>
              <a:rPr lang="en-US" dirty="0">
                <a:latin typeface="Arial" panose="020B0604020202020204" pitchFamily="34" charset="0"/>
                <a:cs typeface="Arial" panose="020B0604020202020204" pitchFamily="34" charset="0"/>
              </a:rPr>
              <a:t>In order to do so, the Project Team requested help from you! We identified 20 Areas within the WSC Structure that had the most stringent requirements. We reached out to a subset of these Areas to gather additional information that may not have originally been provided in the Alateen Safety and Behavioral Requirements review, such as required criminal background checks, mandated reporting, additional training, etc. Thank you to all Areas who answered the request and provided information.</a:t>
            </a:r>
          </a:p>
          <a:p>
            <a:pPr defTabSz="907633"/>
            <a:endParaRPr lang="en-US" dirty="0">
              <a:latin typeface="Arial" panose="020B0604020202020204" pitchFamily="34" charset="0"/>
              <a:cs typeface="Arial" panose="020B0604020202020204" pitchFamily="34" charset="0"/>
            </a:endParaRPr>
          </a:p>
          <a:p>
            <a:pPr defTabSz="907633"/>
            <a:r>
              <a:rPr lang="en-US" dirty="0">
                <a:latin typeface="Arial" panose="020B0604020202020204" pitchFamily="34" charset="0"/>
                <a:cs typeface="Arial" panose="020B0604020202020204" pitchFamily="34" charset="0"/>
              </a:rPr>
              <a:t>We also reached out to our international partners who were conducting trials of electronic Alateen meetings. We invited their insights and experiences through a series of questions similar to what was asked of WSC Area trusted servants. This led us to recognize that legal requirements globally were much more stringent than even the most stringent Area within the WSC Structure. While mandatory reporting was a consistent theme within the WSC Structure Areas, international structure minimums, for instance, included parental consent for all participation by minors in an electronic meeting. </a:t>
            </a:r>
          </a:p>
          <a:p>
            <a:pPr defTabSz="907633"/>
            <a:endParaRPr lang="en-US" dirty="0">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Armed with insights, the Project Team realized it was time to reboard the train and move forward towards development of a conceptual solution for discussion and consideration. </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&lt;CLICK&gt;</a:t>
            </a:r>
          </a:p>
          <a:p>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64CE8-DAC0-4939-891F-0A8F4DBA14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2140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
              <a:lnSpc>
                <a:spcPct val="107000"/>
              </a:lnSpc>
              <a:spcAft>
                <a:spcPts val="794"/>
              </a:spcAft>
            </a:pPr>
            <a:r>
              <a:rPr lang="en-US" b="1" dirty="0"/>
              <a:t>SUE:</a:t>
            </a:r>
            <a:endParaRPr lang="en-US" dirty="0"/>
          </a:p>
          <a:p>
            <a:pPr marL="27305">
              <a:lnSpc>
                <a:spcPct val="107000"/>
              </a:lnSpc>
              <a:spcAft>
                <a:spcPts val="794"/>
              </a:spcAft>
            </a:pPr>
            <a:endParaRPr lang="en-US" dirty="0">
              <a:latin typeface="Arial"/>
              <a:ea typeface="Calibri" panose="020F0502020204030204" pitchFamily="34" charset="0"/>
              <a:cs typeface="Arial"/>
            </a:endParaRPr>
          </a:p>
          <a:p>
            <a:pPr marL="27305">
              <a:lnSpc>
                <a:spcPct val="107000"/>
              </a:lnSpc>
              <a:spcAft>
                <a:spcPts val="794"/>
              </a:spcAft>
            </a:pPr>
            <a:r>
              <a:rPr lang="en-US" dirty="0">
                <a:latin typeface="Arial"/>
                <a:ea typeface="Calibri" panose="020F0502020204030204" pitchFamily="34" charset="0"/>
                <a:cs typeface="Arial"/>
              </a:rPr>
              <a:t>In the </a:t>
            </a:r>
            <a:r>
              <a:rPr lang="en-US" i="1" dirty="0">
                <a:latin typeface="Arial"/>
                <a:ea typeface="Calibri" panose="020F0502020204030204" pitchFamily="34" charset="0"/>
                <a:cs typeface="Arial"/>
              </a:rPr>
              <a:t>Al-Anon/Alateen Service Manual</a:t>
            </a:r>
            <a:r>
              <a:rPr lang="en-US" dirty="0">
                <a:latin typeface="Arial"/>
                <a:ea typeface="Calibri" panose="020F0502020204030204" pitchFamily="34" charset="0"/>
                <a:cs typeface="Arial"/>
              </a:rPr>
              <a:t> (P/24-27)</a:t>
            </a:r>
            <a:r>
              <a:rPr lang="en-US" i="1" dirty="0">
                <a:latin typeface="Arial"/>
                <a:ea typeface="Calibri" panose="020F0502020204030204" pitchFamily="34" charset="0"/>
                <a:cs typeface="Arial"/>
              </a:rPr>
              <a:t> </a:t>
            </a:r>
            <a:r>
              <a:rPr lang="en-US" i="0" dirty="0">
                <a:latin typeface="Arial"/>
                <a:ea typeface="Calibri" panose="020F0502020204030204" pitchFamily="34" charset="0"/>
                <a:cs typeface="Arial"/>
              </a:rPr>
              <a:t>on page 202 </a:t>
            </a:r>
            <a:r>
              <a:rPr lang="en-US" dirty="0">
                <a:latin typeface="Arial"/>
                <a:ea typeface="Calibri" panose="020F0502020204030204" pitchFamily="34" charset="0"/>
                <a:cs typeface="Arial"/>
              </a:rPr>
              <a:t>under the Concept Nine descriptive text, Bill Wilson stated in his essay on leadership, “Vision is, I think, the ability to make good estimates, both for the immediate and more distant future.”</a:t>
            </a:r>
            <a:endParaRPr lang="en-US">
              <a:latin typeface="Arial"/>
              <a:cs typeface="Arial"/>
            </a:endParaRPr>
          </a:p>
          <a:p>
            <a:pPr marL="27733">
              <a:lnSpc>
                <a:spcPct val="107000"/>
              </a:lnSpc>
              <a:spcAft>
                <a:spcPts val="794"/>
              </a:spcAft>
            </a:pPr>
            <a:endParaRPr lang="en-US" dirty="0">
              <a:latin typeface="Arial" panose="020B0604020202020204" pitchFamily="34" charset="0"/>
              <a:ea typeface="Calibri" panose="020F0502020204030204" pitchFamily="34" charset="0"/>
              <a:cs typeface="Arial" panose="020B0604020202020204" pitchFamily="34" charset="0"/>
            </a:endParaRPr>
          </a:p>
          <a:p>
            <a:pPr marL="27733" marR="0" lvl="0" indent="0" algn="l" defTabSz="914400" rtl="0" eaLnBrk="1" fontAlgn="auto" latinLnBrk="0" hangingPunct="1">
              <a:lnSpc>
                <a:spcPct val="107000"/>
              </a:lnSpc>
              <a:spcBef>
                <a:spcPts val="0"/>
              </a:spcBef>
              <a:spcAft>
                <a:spcPts val="794"/>
              </a:spcAft>
              <a:buClrTx/>
              <a:buSzTx/>
              <a:buFontTx/>
              <a:buNone/>
              <a:tabLst/>
              <a:defRPr/>
            </a:pPr>
            <a:r>
              <a:rPr lang="en-US" dirty="0">
                <a:latin typeface="Arial" panose="020B0604020202020204" pitchFamily="34" charset="0"/>
                <a:ea typeface="Calibri" panose="020F0502020204030204" pitchFamily="34" charset="0"/>
                <a:cs typeface="Arial" panose="020B0604020202020204" pitchFamily="34" charset="0"/>
              </a:rPr>
              <a:t>Thanks to your willingness to answer our calls for help and to share your experience, strength, hope, and feedback, the Project Team has now completed its first “good estimate” of a vision for answering the Board of Trustees charge of making </a:t>
            </a:r>
            <a:r>
              <a:rPr lang="en-US" b="0" i="0" dirty="0">
                <a:latin typeface="Arial" panose="020B0604020202020204" pitchFamily="34" charset="0"/>
                <a:cs typeface="Arial" panose="020B0604020202020204" pitchFamily="34" charset="0"/>
              </a:rPr>
              <a:t>online platform(s) available for all Alateen members who wish to participate while ensuring the safety of Alateen and Al-Anon Members Involved in Alateen Service.  </a:t>
            </a:r>
            <a:endParaRPr lang="en-US" dirty="0">
              <a:latin typeface="Arial" panose="020B0604020202020204" pitchFamily="34" charset="0"/>
              <a:cs typeface="Arial" panose="020B0604020202020204" pitchFamily="34" charset="0"/>
            </a:endParaRPr>
          </a:p>
          <a:p>
            <a:pPr marL="27733">
              <a:lnSpc>
                <a:spcPct val="107000"/>
              </a:lnSpc>
              <a:spcAft>
                <a:spcPts val="794"/>
              </a:spcAft>
            </a:pPr>
            <a:endParaRPr lang="en-US" dirty="0">
              <a:latin typeface="Arial" panose="020B0604020202020204" pitchFamily="34" charset="0"/>
              <a:ea typeface="Calibri" panose="020F0502020204030204" pitchFamily="34" charset="0"/>
              <a:cs typeface="Arial" panose="020B0604020202020204" pitchFamily="34" charset="0"/>
            </a:endParaRPr>
          </a:p>
          <a:p>
            <a:pPr marL="28363">
              <a:lnSpc>
                <a:spcPct val="107000"/>
              </a:lnSpc>
              <a:spcAft>
                <a:spcPts val="794"/>
              </a:spcAft>
            </a:pPr>
            <a:r>
              <a:rPr lang="en-US" dirty="0">
                <a:latin typeface="Arial" panose="020B0604020202020204" pitchFamily="34" charset="0"/>
                <a:ea typeface="Calibri" panose="020F0502020204030204" pitchFamily="34" charset="0"/>
                <a:cs typeface="Arial" panose="020B0604020202020204" pitchFamily="34" charset="0"/>
              </a:rPr>
              <a:t>Are you ready to hear more? To continue the journey? I hear the train coming! Let’s go! All aboard!</a:t>
            </a:r>
          </a:p>
          <a:p>
            <a:pPr marL="27733">
              <a:lnSpc>
                <a:spcPct val="107000"/>
              </a:lnSpc>
              <a:spcAft>
                <a:spcPts val="794"/>
              </a:spcAft>
            </a:pPr>
            <a:endParaRPr lang="en-US" b="1" dirty="0">
              <a:latin typeface="Arial" panose="020B0604020202020204" pitchFamily="34" charset="0"/>
              <a:ea typeface="Calibri" panose="020F0502020204030204" pitchFamily="34" charset="0"/>
              <a:cs typeface="Arial" panose="020B0604020202020204" pitchFamily="34" charset="0"/>
            </a:endParaRPr>
          </a:p>
          <a:p>
            <a:pPr marL="27733">
              <a:lnSpc>
                <a:spcPct val="107000"/>
              </a:lnSpc>
              <a:spcAft>
                <a:spcPts val="794"/>
              </a:spcAft>
            </a:pPr>
            <a:r>
              <a:rPr lang="en-US" b="1" dirty="0">
                <a:latin typeface="Arial" panose="020B0604020202020204" pitchFamily="34" charset="0"/>
                <a:ea typeface="Calibri" panose="020F0502020204030204" pitchFamily="34" charset="0"/>
                <a:cs typeface="Arial" panose="020B0604020202020204" pitchFamily="34" charset="0"/>
              </a:rPr>
              <a:t>&lt;CLICK for train noise&gt;</a:t>
            </a:r>
          </a:p>
          <a:p>
            <a:pPr marL="27733">
              <a:lnSpc>
                <a:spcPct val="107000"/>
              </a:lnSpc>
              <a:spcAft>
                <a:spcPts val="794"/>
              </a:spcAft>
            </a:pPr>
            <a:endParaRPr lang="en-US" b="1" dirty="0">
              <a:latin typeface="Arial" panose="020B0604020202020204" pitchFamily="34" charset="0"/>
              <a:ea typeface="Calibri" panose="020F0502020204030204" pitchFamily="34" charset="0"/>
              <a:cs typeface="Arial" panose="020B0604020202020204" pitchFamily="34" charset="0"/>
            </a:endParaRPr>
          </a:p>
          <a:p>
            <a:pPr marL="27733" marR="0" lvl="0" indent="0" algn="l" defTabSz="914400" rtl="0" eaLnBrk="1" fontAlgn="auto" latinLnBrk="0" hangingPunct="1">
              <a:lnSpc>
                <a:spcPct val="107000"/>
              </a:lnSpc>
              <a:spcBef>
                <a:spcPts val="0"/>
              </a:spcBef>
              <a:spcAft>
                <a:spcPts val="794"/>
              </a:spcAft>
              <a:buClrTx/>
              <a:buSzTx/>
              <a:buFontTx/>
              <a:buNone/>
              <a:tabLst/>
              <a:defRPr/>
            </a:pPr>
            <a:r>
              <a:rPr lang="en-US" b="1" dirty="0">
                <a:latin typeface="Arial" panose="020B0604020202020204" pitchFamily="34" charset="0"/>
                <a:cs typeface="Arial" panose="020B0604020202020204" pitchFamily="34" charset="0"/>
              </a:rPr>
              <a:t>&lt;CLICK&gt;</a:t>
            </a:r>
          </a:p>
          <a:p>
            <a:pPr marL="27733">
              <a:lnSpc>
                <a:spcPct val="107000"/>
              </a:lnSpc>
              <a:spcAft>
                <a:spcPts val="794"/>
              </a:spcAft>
            </a:pPr>
            <a:endParaRPr lang="en-US" dirty="0">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defTabSz="453817">
              <a:defRPr/>
            </a:pPr>
            <a:fld id="{0C364CE8-DAC0-4939-891F-0A8F4DBA142F}" type="slidenum">
              <a:rPr lang="en-US">
                <a:solidFill>
                  <a:prstClr val="black"/>
                </a:solidFill>
                <a:latin typeface="Calibri"/>
              </a:rPr>
              <a:pPr defTabSz="453817">
                <a:defRPr/>
              </a:pPr>
              <a:t>7</a:t>
            </a:fld>
            <a:endParaRPr lang="en-US">
              <a:solidFill>
                <a:prstClr val="black"/>
              </a:solidFill>
              <a:latin typeface="Calibri"/>
            </a:endParaRPr>
          </a:p>
        </p:txBody>
      </p:sp>
    </p:spTree>
    <p:extLst>
      <p:ext uri="{BB962C8B-B14F-4D97-AF65-F5344CB8AC3E}">
        <p14:creationId xmlns:p14="http://schemas.microsoft.com/office/powerpoint/2010/main" val="407304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r>
              <a:rPr lang="en-US" b="1" dirty="0"/>
              <a:t>SARAH:</a:t>
            </a:r>
            <a:endParaRPr lang="en-US" dirty="0"/>
          </a:p>
          <a:p>
            <a:endParaRPr lang="en-US" dirty="0">
              <a:solidFill>
                <a:srgbClr val="000000"/>
              </a:solidFill>
              <a:latin typeface="Arial"/>
              <a:cs typeface="Arial"/>
            </a:endParaRPr>
          </a:p>
          <a:p>
            <a:r>
              <a:rPr lang="en-US" b="0" i="0" dirty="0">
                <a:solidFill>
                  <a:srgbClr val="000000"/>
                </a:solidFill>
                <a:effectLst/>
                <a:latin typeface="Arial"/>
                <a:cs typeface="Arial"/>
              </a:rPr>
              <a:t>Wouldn’t it be great if there was a process that would allow Areas and international structures to decide if they would like to host</a:t>
            </a:r>
            <a:r>
              <a:rPr lang="en-US" dirty="0">
                <a:solidFill>
                  <a:srgbClr val="000000"/>
                </a:solidFill>
                <a:latin typeface="Arial"/>
                <a:cs typeface="Arial"/>
              </a:rPr>
              <a:t> electronic Alateen</a:t>
            </a:r>
            <a:r>
              <a:rPr lang="en-US" b="0" i="0" dirty="0">
                <a:solidFill>
                  <a:srgbClr val="000000"/>
                </a:solidFill>
                <a:effectLst/>
                <a:latin typeface="Arial"/>
                <a:cs typeface="Arial"/>
              </a:rPr>
              <a:t> </a:t>
            </a:r>
            <a:r>
              <a:rPr lang="en-US" dirty="0">
                <a:solidFill>
                  <a:srgbClr val="000000"/>
                </a:solidFill>
                <a:latin typeface="Arial"/>
                <a:cs typeface="Arial"/>
              </a:rPr>
              <a:t>groups</a:t>
            </a:r>
            <a:r>
              <a:rPr lang="en-US" b="0" i="0" dirty="0">
                <a:solidFill>
                  <a:srgbClr val="000000"/>
                </a:solidFill>
                <a:effectLst/>
                <a:latin typeface="Arial"/>
                <a:cs typeface="Arial"/>
              </a:rPr>
              <a:t> while ensuring the safety of minors? The conceptual solution that emerged represents a set of minimum safety requirements the Project Team believes could be appropriate for the global nature of the electronic meetings involving minors. We came to refer to these as the Global Electronic Alateen Safety and Behavioral Requirements (Global Electronic Alateen Safety and Behavioral Requirements).</a:t>
            </a:r>
            <a:r>
              <a:rPr lang="en-US" dirty="0">
                <a:solidFill>
                  <a:srgbClr val="000000"/>
                </a:solidFill>
                <a:latin typeface="Arial"/>
                <a:cs typeface="Arial"/>
              </a:rPr>
              <a:t> </a:t>
            </a:r>
            <a:r>
              <a:rPr lang="en-US" b="0" i="0" dirty="0">
                <a:solidFill>
                  <a:srgbClr val="000000"/>
                </a:solidFill>
                <a:effectLst/>
                <a:latin typeface="Arial"/>
                <a:cs typeface="Arial"/>
              </a:rPr>
              <a:t> The Project Team believes these could work for Areas within the WSC Structure as well as international structures. This Global Electronic Alateen Safety and Behavioral Requirements will establish a minimum standard for Al-Anon Members Involved in Alateen Service Electronic (AMIAS-E) no matter where they reside in the world.</a:t>
            </a:r>
            <a:r>
              <a:rPr lang="en-US" dirty="0">
                <a:solidFill>
                  <a:srgbClr val="000000"/>
                </a:solidFill>
                <a:latin typeface="Arial"/>
                <a:cs typeface="Arial"/>
              </a:rPr>
              <a:t> </a:t>
            </a:r>
            <a:r>
              <a:rPr lang="en-US" b="0" i="0" dirty="0">
                <a:solidFill>
                  <a:srgbClr val="000000"/>
                </a:solidFill>
                <a:effectLst/>
                <a:latin typeface="Arial"/>
                <a:cs typeface="Arial"/>
              </a:rPr>
              <a:t> Prior to this meeting you received a copy of the conceptual process.</a:t>
            </a:r>
            <a:r>
              <a:rPr lang="en-US" dirty="0">
                <a:solidFill>
                  <a:srgbClr val="000000"/>
                </a:solidFill>
                <a:latin typeface="Arial"/>
                <a:cs typeface="Arial"/>
              </a:rPr>
              <a:t> </a:t>
            </a:r>
            <a:endParaRPr lang="en-US" dirty="0"/>
          </a:p>
          <a:p>
            <a:endParaRPr lang="en-US" b="0" i="0" dirty="0">
              <a:solidFill>
                <a:srgbClr val="000000"/>
              </a:solidFill>
              <a:effectLst/>
              <a:latin typeface="Arial"/>
              <a:cs typeface="Arial"/>
            </a:endParaRPr>
          </a:p>
          <a:p>
            <a:r>
              <a:rPr lang="en-US" b="0" i="0" dirty="0">
                <a:solidFill>
                  <a:srgbClr val="000000"/>
                </a:solidFill>
                <a:effectLst/>
                <a:latin typeface="Arial"/>
                <a:cs typeface="Arial"/>
              </a:rPr>
              <a:t>Let’s continue the journey. Together, in the next few slides, we will walk through this conceptual solution, which includes:</a:t>
            </a:r>
          </a:p>
          <a:p>
            <a:endParaRPr lang="en-US" b="0" i="0" dirty="0">
              <a:solidFill>
                <a:srgbClr val="000000"/>
              </a:solidFill>
              <a:effectLst/>
              <a:latin typeface="Arial"/>
              <a:cs typeface="Arial"/>
            </a:endParaRPr>
          </a:p>
          <a:p>
            <a:pPr marL="171450" indent="-171450">
              <a:buFont typeface="Arial" panose="020B0604020202020204" pitchFamily="34" charset="0"/>
              <a:buChar char="•"/>
            </a:pPr>
            <a:r>
              <a:rPr lang="en-US" b="0" i="0" dirty="0">
                <a:solidFill>
                  <a:srgbClr val="000000"/>
                </a:solidFill>
                <a:effectLst/>
                <a:latin typeface="Arial"/>
                <a:cs typeface="Arial"/>
              </a:rPr>
              <a:t>Global Electronic Alateen Safety and Behavioral Requirements and Minimums</a:t>
            </a:r>
          </a:p>
          <a:p>
            <a:pPr marL="171450" indent="-171450">
              <a:buFont typeface="Arial" panose="020B0604020202020204" pitchFamily="34" charset="0"/>
              <a:buChar char="•"/>
            </a:pPr>
            <a:r>
              <a:rPr lang="en-US" b="0" i="0" dirty="0">
                <a:solidFill>
                  <a:srgbClr val="000000"/>
                </a:solidFill>
                <a:effectLst/>
                <a:latin typeface="Arial"/>
                <a:cs typeface="Arial"/>
              </a:rPr>
              <a:t>Global Alateen Meeting Management Minimums</a:t>
            </a:r>
          </a:p>
          <a:p>
            <a:pPr marL="171450" indent="-171450">
              <a:buFont typeface="Arial" panose="020B0604020202020204" pitchFamily="34" charset="0"/>
              <a:buChar char="•"/>
            </a:pPr>
            <a:endParaRPr lang="en-US" b="0" i="0" dirty="0">
              <a:solidFill>
                <a:srgbClr val="000000"/>
              </a:solidFill>
              <a:effectLst/>
              <a:latin typeface="Arial"/>
              <a:cs typeface="Arial"/>
            </a:endParaRPr>
          </a:p>
          <a:p>
            <a:endParaRPr lang="en-US" dirty="0">
              <a:latin typeface="Arial"/>
              <a:cs typeface="Arial"/>
            </a:endParaRPr>
          </a:p>
          <a:p>
            <a:r>
              <a:rPr lang="en-US" b="1" dirty="0">
                <a:latin typeface="Arial"/>
                <a:cs typeface="Arial"/>
              </a:rPr>
              <a:t>&lt;CLICK&gt;</a:t>
            </a:r>
            <a:endParaRPr lang="en-US" dirty="0">
              <a:latin typeface="Arial"/>
              <a:cs typeface="Arial"/>
            </a:endParaRPr>
          </a:p>
        </p:txBody>
      </p:sp>
      <p:sp>
        <p:nvSpPr>
          <p:cNvPr id="4" name="Slide Number Placeholder 3"/>
          <p:cNvSpPr>
            <a:spLocks noGrp="1"/>
          </p:cNvSpPr>
          <p:nvPr>
            <p:ph type="sldNum" sz="quarter" idx="5"/>
          </p:nvPr>
        </p:nvSpPr>
        <p:spPr/>
        <p:txBody>
          <a:bodyPr/>
          <a:lstStyle/>
          <a:p>
            <a:fld id="{0C364CE8-DAC0-4939-891F-0A8F4DBA142F}" type="slidenum">
              <a:rPr lang="en-US" smtClean="0"/>
              <a:t>8</a:t>
            </a:fld>
            <a:endParaRPr lang="en-US"/>
          </a:p>
        </p:txBody>
      </p:sp>
    </p:spTree>
    <p:extLst>
      <p:ext uri="{BB962C8B-B14F-4D97-AF65-F5344CB8AC3E}">
        <p14:creationId xmlns:p14="http://schemas.microsoft.com/office/powerpoint/2010/main" val="705835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SARAH:</a:t>
            </a:r>
            <a:endParaRPr lang="en-US" dirty="0"/>
          </a:p>
          <a:p>
            <a:endParaRPr lang="en-US" dirty="0">
              <a:solidFill>
                <a:srgbClr val="000000"/>
              </a:solidFill>
              <a:latin typeface="Arial"/>
              <a:cs typeface="Arial"/>
            </a:endParaRPr>
          </a:p>
          <a:p>
            <a:r>
              <a:rPr lang="en-US" dirty="0">
                <a:solidFill>
                  <a:srgbClr val="000000"/>
                </a:solidFill>
                <a:latin typeface="Arial"/>
                <a:cs typeface="Arial"/>
              </a:rPr>
              <a:t>First, let’s review some benefits of the Global Electronic Alateen Safety and Behavioral Requirements:  </a:t>
            </a:r>
            <a:endParaRPr lang="en-US">
              <a:cs typeface="Calibri"/>
            </a:endParaRPr>
          </a:p>
          <a:p>
            <a:pPr algn="l" rtl="0" fontAlgn="base"/>
            <a:endParaRPr lang="en-US" dirty="0">
              <a:solidFill>
                <a:srgbClr val="000000"/>
              </a:solidFill>
              <a:latin typeface="Arial"/>
              <a:cs typeface="Arial"/>
            </a:endParaRPr>
          </a:p>
          <a:p>
            <a:pPr marL="171450" indent="-171450" algn="l" rtl="0" fontAlgn="base">
              <a:buFont typeface="Arial" panose="020B0604020202020204" pitchFamily="34" charset="0"/>
              <a:buChar char="•"/>
            </a:pPr>
            <a:r>
              <a:rPr lang="en-US" dirty="0">
                <a:solidFill>
                  <a:srgbClr val="000000"/>
                </a:solidFill>
                <a:latin typeface="Arial"/>
                <a:cs typeface="Arial"/>
              </a:rPr>
              <a:t>Alateen groups meeting electronically (Electronic Alateen Groups) could be recognized as Al-Anon Family Groups. </a:t>
            </a:r>
          </a:p>
          <a:p>
            <a:pPr marL="171450" indent="-171450" algn="l" rtl="0" fontAlgn="base">
              <a:buFont typeface="Arial" panose="020B0604020202020204" pitchFamily="34" charset="0"/>
              <a:buChar char="•"/>
            </a:pPr>
            <a:r>
              <a:rPr lang="en-US" dirty="0">
                <a:solidFill>
                  <a:srgbClr val="000000"/>
                </a:solidFill>
                <a:latin typeface="Arial"/>
                <a:cs typeface="Arial"/>
              </a:rPr>
              <a:t>Electronic Alateen groups could be connected to their service structure with vote and voice. </a:t>
            </a:r>
          </a:p>
          <a:p>
            <a:pPr algn="l" rtl="0" fontAlgn="base">
              <a:buFont typeface="Arial" panose="020B0604020202020204" pitchFamily="34" charset="0"/>
              <a:buChar char="•"/>
            </a:pPr>
            <a:endParaRPr lang="en-US" dirty="0">
              <a:solidFill>
                <a:srgbClr val="000000"/>
              </a:solidFill>
              <a:latin typeface="Arial" panose="020B0604020202020204" pitchFamily="34" charset="0"/>
            </a:endParaRPr>
          </a:p>
          <a:p>
            <a:pPr fontAlgn="base"/>
            <a:r>
              <a:rPr lang="en-US" dirty="0">
                <a:solidFill>
                  <a:srgbClr val="000000"/>
                </a:solidFill>
                <a:latin typeface="Arial"/>
                <a:cs typeface="Arial"/>
              </a:rPr>
              <a:t>One key benefit of this concept is that it allows Areas and international structures to remain autonomous and make the best decision for their respective service structure regarding whether to host electronic Alateen groups. The Project Team is excited that this solution could unite and provide additional opportunities for fellowship and meetings with </a:t>
            </a:r>
            <a:r>
              <a:rPr lang="en-US" dirty="0" err="1">
                <a:solidFill>
                  <a:srgbClr val="000000"/>
                </a:solidFill>
                <a:latin typeface="Arial"/>
                <a:cs typeface="Arial"/>
              </a:rPr>
              <a:t>Alateens</a:t>
            </a:r>
            <a:r>
              <a:rPr lang="en-US" dirty="0">
                <a:solidFill>
                  <a:srgbClr val="000000"/>
                </a:solidFill>
                <a:latin typeface="Arial"/>
                <a:cs typeface="Arial"/>
              </a:rPr>
              <a:t> across the World Service Conference Structure and international structures. Our hope is that this opt-in approach will ultimately create unprecedented growth in Alateen.  </a:t>
            </a:r>
          </a:p>
          <a:p>
            <a:pPr algn="l" rtl="0" fontAlgn="base"/>
            <a:endParaRPr lang="en-US" dirty="0">
              <a:solidFill>
                <a:srgbClr val="000000"/>
              </a:solidFill>
              <a:latin typeface="Arial"/>
              <a:cs typeface="Arial"/>
            </a:endParaRPr>
          </a:p>
          <a:p>
            <a:pPr algn="l" rtl="0" fontAlgn="base"/>
            <a:r>
              <a:rPr lang="en-US" dirty="0">
                <a:solidFill>
                  <a:srgbClr val="000000"/>
                </a:solidFill>
                <a:latin typeface="Arial"/>
                <a:cs typeface="Arial"/>
              </a:rPr>
              <a:t>Next, let’s take a look at the conceptual Global Electronic Alateen Safety and Behavioral Requirements minimums for the World Service Conference Structure as well as for international structures. </a:t>
            </a:r>
          </a:p>
          <a:p>
            <a:pPr algn="l" rtl="0" fontAlgn="base">
              <a:buFont typeface="Arial" panose="020B0604020202020204" pitchFamily="34" charset="0"/>
              <a:buNone/>
            </a:pPr>
            <a:endParaRPr lang="en-US" dirty="0">
              <a:solidFill>
                <a:srgbClr val="000000"/>
              </a:solidFill>
              <a:latin typeface="Arial" panose="020B0604020202020204" pitchFamily="34" charset="0"/>
            </a:endParaRPr>
          </a:p>
          <a:p>
            <a:pPr>
              <a:buFont typeface="Arial" panose="020B0604020202020204" pitchFamily="34" charset="0"/>
            </a:pPr>
            <a:r>
              <a:rPr lang="en-US" b="1" dirty="0">
                <a:latin typeface="Arial"/>
                <a:cs typeface="Arial"/>
              </a:rPr>
              <a:t>&lt;CLICK&gt;</a:t>
            </a:r>
            <a:endParaRPr lang="en-US" dirty="0">
              <a:latin typeface="Arial"/>
              <a:cs typeface="Arial"/>
            </a:endParaRPr>
          </a:p>
          <a:p>
            <a:pPr>
              <a:buFont typeface="Arial" panose="020B0604020202020204" pitchFamily="34" charset="0"/>
            </a:pPr>
            <a:endParaRPr lang="en-US" dirty="0">
              <a:latin typeface="Arial"/>
              <a:cs typeface="Arial"/>
            </a:endParaRPr>
          </a:p>
          <a:p>
            <a:pPr>
              <a:buFont typeface="Arial" panose="020B0604020202020204" pitchFamily="34" charset="0"/>
            </a:pPr>
            <a:endParaRPr lang="en-US" sz="1800" dirty="0">
              <a:latin typeface="Arial"/>
              <a:cs typeface="Arial"/>
            </a:endParaRPr>
          </a:p>
        </p:txBody>
      </p:sp>
      <p:sp>
        <p:nvSpPr>
          <p:cNvPr id="4" name="Slide Number Placeholder 3"/>
          <p:cNvSpPr>
            <a:spLocks noGrp="1"/>
          </p:cNvSpPr>
          <p:nvPr>
            <p:ph type="sldNum" sz="quarter" idx="5"/>
          </p:nvPr>
        </p:nvSpPr>
        <p:spPr/>
        <p:txBody>
          <a:bodyPr/>
          <a:lstStyle/>
          <a:p>
            <a:fld id="{0C364CE8-DAC0-4939-891F-0A8F4DBA142F}" type="slidenum">
              <a:rPr lang="en-US" smtClean="0"/>
              <a:t>9</a:t>
            </a:fld>
            <a:endParaRPr lang="en-US"/>
          </a:p>
        </p:txBody>
      </p:sp>
    </p:spTree>
    <p:extLst>
      <p:ext uri="{BB962C8B-B14F-4D97-AF65-F5344CB8AC3E}">
        <p14:creationId xmlns:p14="http://schemas.microsoft.com/office/powerpoint/2010/main" val="3361658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4" y="-8468"/>
            <a:ext cx="9169805"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3947CF">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3947CF">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602" y="2404539"/>
            <a:ext cx="5826719" cy="1646302"/>
          </a:xfrm>
        </p:spPr>
        <p:txBody>
          <a:bodyPr anchor="b">
            <a:noAutofit/>
          </a:bodyPr>
          <a:lstStyle>
            <a:lvl1pPr algn="r">
              <a:defRPr sz="4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602" y="4050841"/>
            <a:ext cx="5826719" cy="1096899"/>
          </a:xfrm>
        </p:spPr>
        <p:txBody>
          <a:bodyPr anchor="t"/>
          <a:lstStyle>
            <a:lvl1pPr marL="0" indent="0" algn="r">
              <a:buNone/>
              <a:defRPr>
                <a:solidFill>
                  <a:schemeClr val="tx1">
                    <a:lumMod val="50000"/>
                    <a:lumOff val="50000"/>
                  </a:schemeClr>
                </a:solidFill>
              </a:defRPr>
            </a:lvl1pPr>
            <a:lvl2pPr marL="457131" indent="0" algn="ctr">
              <a:buNone/>
              <a:defRPr>
                <a:solidFill>
                  <a:schemeClr val="tx1">
                    <a:tint val="75000"/>
                  </a:schemeClr>
                </a:solidFill>
              </a:defRPr>
            </a:lvl2pPr>
            <a:lvl3pPr marL="914257" indent="0" algn="ctr">
              <a:buNone/>
              <a:defRPr>
                <a:solidFill>
                  <a:schemeClr val="tx1">
                    <a:tint val="75000"/>
                  </a:schemeClr>
                </a:solidFill>
              </a:defRPr>
            </a:lvl3pPr>
            <a:lvl4pPr marL="1371388" indent="0" algn="ctr">
              <a:buNone/>
              <a:defRPr>
                <a:solidFill>
                  <a:schemeClr val="tx1">
                    <a:tint val="75000"/>
                  </a:schemeClr>
                </a:solidFill>
              </a:defRPr>
            </a:lvl4pPr>
            <a:lvl5pPr marL="1828516" indent="0" algn="ctr">
              <a:buNone/>
              <a:defRPr>
                <a:solidFill>
                  <a:schemeClr val="tx1">
                    <a:tint val="75000"/>
                  </a:schemeClr>
                </a:solidFill>
              </a:defRPr>
            </a:lvl5pPr>
            <a:lvl6pPr marL="2285643" indent="0" algn="ctr">
              <a:buNone/>
              <a:defRPr>
                <a:solidFill>
                  <a:schemeClr val="tx1">
                    <a:tint val="75000"/>
                  </a:schemeClr>
                </a:solidFill>
              </a:defRPr>
            </a:lvl6pPr>
            <a:lvl7pPr marL="2742770" indent="0" algn="ctr">
              <a:buNone/>
              <a:defRPr>
                <a:solidFill>
                  <a:schemeClr val="tx1">
                    <a:tint val="75000"/>
                  </a:schemeClr>
                </a:solidFill>
              </a:defRPr>
            </a:lvl7pPr>
            <a:lvl8pPr marL="3199900" indent="0" algn="ctr">
              <a:buNone/>
              <a:defRPr>
                <a:solidFill>
                  <a:schemeClr val="tx1">
                    <a:tint val="75000"/>
                  </a:schemeClr>
                </a:solidFill>
              </a:defRPr>
            </a:lvl8pPr>
            <a:lvl9pPr marL="36570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B43ED2-4EF7-4394-A81D-B409C178E351}"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spTree>
    <p:extLst>
      <p:ext uri="{BB962C8B-B14F-4D97-AF65-F5344CB8AC3E}">
        <p14:creationId xmlns:p14="http://schemas.microsoft.com/office/powerpoint/2010/main" val="246400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609602"/>
            <a:ext cx="6347715"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5" y="4470404"/>
            <a:ext cx="6347715" cy="1570962"/>
          </a:xfrm>
        </p:spPr>
        <p:txBody>
          <a:bodyPr anchor="ctr">
            <a:normAutofit/>
          </a:bodyPr>
          <a:lstStyle>
            <a:lvl1pPr marL="0" indent="0" algn="l">
              <a:buNone/>
              <a:defRPr sz="1800">
                <a:solidFill>
                  <a:schemeClr val="tx1">
                    <a:lumMod val="75000"/>
                    <a:lumOff val="25000"/>
                  </a:schemeClr>
                </a:solidFill>
              </a:defRPr>
            </a:lvl1pPr>
            <a:lvl2pPr marL="457131" indent="0">
              <a:buNone/>
              <a:defRPr sz="1800">
                <a:solidFill>
                  <a:schemeClr val="tx1">
                    <a:tint val="75000"/>
                  </a:schemeClr>
                </a:solidFill>
              </a:defRPr>
            </a:lvl2pPr>
            <a:lvl3pPr marL="914257" indent="0">
              <a:buNone/>
              <a:defRPr sz="1600">
                <a:solidFill>
                  <a:schemeClr val="tx1">
                    <a:tint val="75000"/>
                  </a:schemeClr>
                </a:solidFill>
              </a:defRPr>
            </a:lvl3pPr>
            <a:lvl4pPr marL="1371388" indent="0">
              <a:buNone/>
              <a:defRPr sz="1400">
                <a:solidFill>
                  <a:schemeClr val="tx1">
                    <a:tint val="75000"/>
                  </a:schemeClr>
                </a:solidFill>
              </a:defRPr>
            </a:lvl4pPr>
            <a:lvl5pPr marL="1828516" indent="0">
              <a:buNone/>
              <a:defRPr sz="1400">
                <a:solidFill>
                  <a:schemeClr val="tx1">
                    <a:tint val="75000"/>
                  </a:schemeClr>
                </a:solidFill>
              </a:defRPr>
            </a:lvl5pPr>
            <a:lvl6pPr marL="2285643" indent="0">
              <a:buNone/>
              <a:defRPr sz="1400">
                <a:solidFill>
                  <a:schemeClr val="tx1">
                    <a:tint val="75000"/>
                  </a:schemeClr>
                </a:solidFill>
              </a:defRPr>
            </a:lvl6pPr>
            <a:lvl7pPr marL="2742770" indent="0">
              <a:buNone/>
              <a:defRPr sz="1400">
                <a:solidFill>
                  <a:schemeClr val="tx1">
                    <a:tint val="75000"/>
                  </a:schemeClr>
                </a:solidFill>
              </a:defRPr>
            </a:lvl7pPr>
            <a:lvl8pPr marL="3199900" indent="0">
              <a:buNone/>
              <a:defRPr sz="1400">
                <a:solidFill>
                  <a:schemeClr val="tx1">
                    <a:tint val="75000"/>
                  </a:schemeClr>
                </a:solidFill>
              </a:defRPr>
            </a:lvl8pPr>
            <a:lvl9pPr marL="365703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892CCE-2BB3-4332-8DD6-A0FC59D7C692}"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pic>
        <p:nvPicPr>
          <p:cNvPr id="7" name="Picture 6" descr="AlAnon Family Groups English NEW.eps">
            <a:extLst>
              <a:ext uri="{FF2B5EF4-FFF2-40B4-BE49-F238E27FC236}">
                <a16:creationId xmlns:a16="http://schemas.microsoft.com/office/drawing/2014/main" id="{1E671D22-1B66-4887-B470-C2B64FF0B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84" y="6079546"/>
            <a:ext cx="2789695" cy="685800"/>
          </a:xfrm>
          <a:prstGeom prst="rect">
            <a:avLst/>
          </a:prstGeom>
        </p:spPr>
      </p:pic>
    </p:spTree>
    <p:extLst>
      <p:ext uri="{BB962C8B-B14F-4D97-AF65-F5344CB8AC3E}">
        <p14:creationId xmlns:p14="http://schemas.microsoft.com/office/powerpoint/2010/main" val="3242486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90" y="609605"/>
            <a:ext cx="607218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80" y="3632204"/>
            <a:ext cx="5419804" cy="381000"/>
          </a:xfrm>
        </p:spPr>
        <p:txBody>
          <a:bodyPr anchor="ctr">
            <a:noAutofit/>
          </a:bodyPr>
          <a:lstStyle>
            <a:lvl1pPr marL="0" indent="0">
              <a:buFontTx/>
              <a:buNone/>
              <a:defRPr sz="1600">
                <a:solidFill>
                  <a:schemeClr val="tx1">
                    <a:lumMod val="50000"/>
                    <a:lumOff val="50000"/>
                  </a:schemeClr>
                </a:solidFill>
              </a:defRPr>
            </a:lvl1pPr>
            <a:lvl2pPr marL="457131" indent="0">
              <a:buFontTx/>
              <a:buNone/>
              <a:defRPr/>
            </a:lvl2pPr>
            <a:lvl3pPr marL="914257" indent="0">
              <a:buFontTx/>
              <a:buNone/>
              <a:defRPr/>
            </a:lvl3pPr>
            <a:lvl4pPr marL="1371388" indent="0">
              <a:buFontTx/>
              <a:buNone/>
              <a:defRPr/>
            </a:lvl4pPr>
            <a:lvl5pPr marL="1828516" indent="0">
              <a:buFontTx/>
              <a:buNone/>
              <a:defRPr/>
            </a:lvl5pPr>
          </a:lstStyle>
          <a:p>
            <a:pPr lvl="0"/>
            <a:r>
              <a:rPr lang="en-US"/>
              <a:t>Click to edit Master text styles</a:t>
            </a:r>
          </a:p>
        </p:txBody>
      </p:sp>
      <p:sp>
        <p:nvSpPr>
          <p:cNvPr id="3" name="Text Placeholder 2"/>
          <p:cNvSpPr>
            <a:spLocks noGrp="1"/>
          </p:cNvSpPr>
          <p:nvPr>
            <p:ph type="body" idx="1"/>
          </p:nvPr>
        </p:nvSpPr>
        <p:spPr>
          <a:xfrm>
            <a:off x="609604" y="4470404"/>
            <a:ext cx="6347715" cy="1570962"/>
          </a:xfrm>
        </p:spPr>
        <p:txBody>
          <a:bodyPr anchor="ctr">
            <a:normAutofit/>
          </a:bodyPr>
          <a:lstStyle>
            <a:lvl1pPr marL="0" indent="0" algn="l">
              <a:buNone/>
              <a:defRPr sz="1800">
                <a:solidFill>
                  <a:schemeClr val="tx1">
                    <a:lumMod val="75000"/>
                    <a:lumOff val="25000"/>
                  </a:schemeClr>
                </a:solidFill>
              </a:defRPr>
            </a:lvl1pPr>
            <a:lvl2pPr marL="457131" indent="0">
              <a:buNone/>
              <a:defRPr sz="1800">
                <a:solidFill>
                  <a:schemeClr val="tx1">
                    <a:tint val="75000"/>
                  </a:schemeClr>
                </a:solidFill>
              </a:defRPr>
            </a:lvl2pPr>
            <a:lvl3pPr marL="914257" indent="0">
              <a:buNone/>
              <a:defRPr sz="1600">
                <a:solidFill>
                  <a:schemeClr val="tx1">
                    <a:tint val="75000"/>
                  </a:schemeClr>
                </a:solidFill>
              </a:defRPr>
            </a:lvl3pPr>
            <a:lvl4pPr marL="1371388" indent="0">
              <a:buNone/>
              <a:defRPr sz="1400">
                <a:solidFill>
                  <a:schemeClr val="tx1">
                    <a:tint val="75000"/>
                  </a:schemeClr>
                </a:solidFill>
              </a:defRPr>
            </a:lvl4pPr>
            <a:lvl5pPr marL="1828516" indent="0">
              <a:buNone/>
              <a:defRPr sz="1400">
                <a:solidFill>
                  <a:schemeClr val="tx1">
                    <a:tint val="75000"/>
                  </a:schemeClr>
                </a:solidFill>
              </a:defRPr>
            </a:lvl5pPr>
            <a:lvl6pPr marL="2285643" indent="0">
              <a:buNone/>
              <a:defRPr sz="1400">
                <a:solidFill>
                  <a:schemeClr val="tx1">
                    <a:tint val="75000"/>
                  </a:schemeClr>
                </a:solidFill>
              </a:defRPr>
            </a:lvl6pPr>
            <a:lvl7pPr marL="2742770" indent="0">
              <a:buNone/>
              <a:defRPr sz="1400">
                <a:solidFill>
                  <a:schemeClr val="tx1">
                    <a:tint val="75000"/>
                  </a:schemeClr>
                </a:solidFill>
              </a:defRPr>
            </a:lvl7pPr>
            <a:lvl8pPr marL="3199900" indent="0">
              <a:buNone/>
              <a:defRPr sz="1400">
                <a:solidFill>
                  <a:schemeClr val="tx1">
                    <a:tint val="75000"/>
                  </a:schemeClr>
                </a:solidFill>
              </a:defRPr>
            </a:lvl8pPr>
            <a:lvl9pPr marL="365703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EF147-E5FE-4A48-BBA4-D03BCBB3FFBA}"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sp>
        <p:nvSpPr>
          <p:cNvPr id="24" name="TextBox 23"/>
          <p:cNvSpPr txBox="1"/>
          <p:nvPr/>
        </p:nvSpPr>
        <p:spPr>
          <a:xfrm>
            <a:off x="482718" y="790384"/>
            <a:ext cx="457319" cy="584776"/>
          </a:xfrm>
          <a:prstGeom prst="rect">
            <a:avLst/>
          </a:prstGeom>
        </p:spPr>
        <p:txBody>
          <a:bodyPr vert="horz" lIns="91440" tIns="45720" rIns="91440" bIns="45720" rtlCol="0" anchor="ctr">
            <a:noAutofit/>
          </a:bodyPr>
          <a:lstStyle/>
          <a:p>
            <a:pPr lvl="0"/>
            <a:r>
              <a:rPr lang="en-US" sz="7998"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706" y="2886562"/>
            <a:ext cx="457319" cy="584776"/>
          </a:xfrm>
          <a:prstGeom prst="rect">
            <a:avLst/>
          </a:prstGeom>
        </p:spPr>
        <p:txBody>
          <a:bodyPr vert="horz" lIns="91440" tIns="45720" rIns="91440" bIns="45720" rtlCol="0" anchor="ctr">
            <a:noAutofit/>
          </a:bodyPr>
          <a:lstStyle/>
          <a:p>
            <a:pPr lvl="0"/>
            <a:r>
              <a:rPr lang="en-US" sz="7998" baseline="0">
                <a:ln w="3175" cmpd="sng">
                  <a:noFill/>
                </a:ln>
                <a:solidFill>
                  <a:schemeClr val="accent1">
                    <a:lumMod val="60000"/>
                    <a:lumOff val="40000"/>
                  </a:schemeClr>
                </a:solidFill>
                <a:effectLst/>
                <a:latin typeface="Arial"/>
              </a:rPr>
              <a:t>”</a:t>
            </a:r>
          </a:p>
        </p:txBody>
      </p:sp>
      <p:pic>
        <p:nvPicPr>
          <p:cNvPr id="10" name="Picture 9" descr="AlAnon Family Groups English NEW.eps">
            <a:extLst>
              <a:ext uri="{FF2B5EF4-FFF2-40B4-BE49-F238E27FC236}">
                <a16:creationId xmlns:a16="http://schemas.microsoft.com/office/drawing/2014/main" id="{7EE89DFA-E365-401E-A560-C306D43DBD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84" y="6079546"/>
            <a:ext cx="2789695" cy="685800"/>
          </a:xfrm>
          <a:prstGeom prst="rect">
            <a:avLst/>
          </a:prstGeom>
        </p:spPr>
      </p:pic>
    </p:spTree>
    <p:extLst>
      <p:ext uri="{BB962C8B-B14F-4D97-AF65-F5344CB8AC3E}">
        <p14:creationId xmlns:p14="http://schemas.microsoft.com/office/powerpoint/2010/main" val="1161561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604" y="1931994"/>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4" y="4527451"/>
            <a:ext cx="6347715" cy="1513914"/>
          </a:xfrm>
        </p:spPr>
        <p:txBody>
          <a:bodyPr anchor="t">
            <a:normAutofit/>
          </a:bodyPr>
          <a:lstStyle>
            <a:lvl1pPr marL="0" indent="0" algn="l">
              <a:buNone/>
              <a:defRPr sz="1800">
                <a:solidFill>
                  <a:schemeClr val="tx1">
                    <a:lumMod val="75000"/>
                    <a:lumOff val="25000"/>
                  </a:schemeClr>
                </a:solidFill>
              </a:defRPr>
            </a:lvl1pPr>
            <a:lvl2pPr marL="457131" indent="0">
              <a:buNone/>
              <a:defRPr sz="1800">
                <a:solidFill>
                  <a:schemeClr val="tx1">
                    <a:tint val="75000"/>
                  </a:schemeClr>
                </a:solidFill>
              </a:defRPr>
            </a:lvl2pPr>
            <a:lvl3pPr marL="914257" indent="0">
              <a:buNone/>
              <a:defRPr sz="1600">
                <a:solidFill>
                  <a:schemeClr val="tx1">
                    <a:tint val="75000"/>
                  </a:schemeClr>
                </a:solidFill>
              </a:defRPr>
            </a:lvl3pPr>
            <a:lvl4pPr marL="1371388" indent="0">
              <a:buNone/>
              <a:defRPr sz="1400">
                <a:solidFill>
                  <a:schemeClr val="tx1">
                    <a:tint val="75000"/>
                  </a:schemeClr>
                </a:solidFill>
              </a:defRPr>
            </a:lvl4pPr>
            <a:lvl5pPr marL="1828516" indent="0">
              <a:buNone/>
              <a:defRPr sz="1400">
                <a:solidFill>
                  <a:schemeClr val="tx1">
                    <a:tint val="75000"/>
                  </a:schemeClr>
                </a:solidFill>
              </a:defRPr>
            </a:lvl5pPr>
            <a:lvl6pPr marL="2285643" indent="0">
              <a:buNone/>
              <a:defRPr sz="1400">
                <a:solidFill>
                  <a:schemeClr val="tx1">
                    <a:tint val="75000"/>
                  </a:schemeClr>
                </a:solidFill>
              </a:defRPr>
            </a:lvl6pPr>
            <a:lvl7pPr marL="2742770" indent="0">
              <a:buNone/>
              <a:defRPr sz="1400">
                <a:solidFill>
                  <a:schemeClr val="tx1">
                    <a:tint val="75000"/>
                  </a:schemeClr>
                </a:solidFill>
              </a:defRPr>
            </a:lvl7pPr>
            <a:lvl8pPr marL="3199900" indent="0">
              <a:buNone/>
              <a:defRPr sz="1400">
                <a:solidFill>
                  <a:schemeClr val="tx1">
                    <a:tint val="75000"/>
                  </a:schemeClr>
                </a:solidFill>
              </a:defRPr>
            </a:lvl8pPr>
            <a:lvl9pPr marL="365703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361927-C140-4026-8754-E17DE525E5A3}"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pic>
        <p:nvPicPr>
          <p:cNvPr id="7" name="Picture 6" descr="AlAnon Family Groups English NEW.eps">
            <a:extLst>
              <a:ext uri="{FF2B5EF4-FFF2-40B4-BE49-F238E27FC236}">
                <a16:creationId xmlns:a16="http://schemas.microsoft.com/office/drawing/2014/main" id="{8B7DE122-29A9-49E3-96E1-312D5D605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84" y="6079546"/>
            <a:ext cx="2789695" cy="685800"/>
          </a:xfrm>
          <a:prstGeom prst="rect">
            <a:avLst/>
          </a:prstGeom>
        </p:spPr>
      </p:pic>
    </p:spTree>
    <p:extLst>
      <p:ext uri="{BB962C8B-B14F-4D97-AF65-F5344CB8AC3E}">
        <p14:creationId xmlns:p14="http://schemas.microsoft.com/office/powerpoint/2010/main" val="2037031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90" y="609605"/>
            <a:ext cx="607218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602" y="4013203"/>
            <a:ext cx="6347716" cy="514248"/>
          </a:xfrm>
        </p:spPr>
        <p:txBody>
          <a:bodyPr anchor="b">
            <a:noAutofit/>
          </a:bodyPr>
          <a:lstStyle>
            <a:lvl1pPr marL="0" indent="0">
              <a:buFontTx/>
              <a:buNone/>
              <a:defRPr sz="2400">
                <a:solidFill>
                  <a:schemeClr val="tx1">
                    <a:lumMod val="75000"/>
                    <a:lumOff val="25000"/>
                  </a:schemeClr>
                </a:solidFill>
              </a:defRPr>
            </a:lvl1pPr>
            <a:lvl2pPr marL="457131" indent="0">
              <a:buFontTx/>
              <a:buNone/>
              <a:defRPr/>
            </a:lvl2pPr>
            <a:lvl3pPr marL="914257" indent="0">
              <a:buFontTx/>
              <a:buNone/>
              <a:defRPr/>
            </a:lvl3pPr>
            <a:lvl4pPr marL="1371388" indent="0">
              <a:buFontTx/>
              <a:buNone/>
              <a:defRPr/>
            </a:lvl4pPr>
            <a:lvl5pPr marL="1828516" indent="0">
              <a:buFontTx/>
              <a:buNone/>
              <a:defRPr/>
            </a:lvl5pPr>
          </a:lstStyle>
          <a:p>
            <a:pPr lvl="0"/>
            <a:r>
              <a:rPr lang="en-US"/>
              <a:t>Click to edit Master text styles</a:t>
            </a:r>
          </a:p>
        </p:txBody>
      </p:sp>
      <p:sp>
        <p:nvSpPr>
          <p:cNvPr id="3" name="Text Placeholder 2"/>
          <p:cNvSpPr>
            <a:spLocks noGrp="1"/>
          </p:cNvSpPr>
          <p:nvPr>
            <p:ph type="body" idx="1"/>
          </p:nvPr>
        </p:nvSpPr>
        <p:spPr>
          <a:xfrm>
            <a:off x="609604" y="4527451"/>
            <a:ext cx="6347715" cy="1513914"/>
          </a:xfrm>
        </p:spPr>
        <p:txBody>
          <a:bodyPr anchor="t">
            <a:normAutofit/>
          </a:bodyPr>
          <a:lstStyle>
            <a:lvl1pPr marL="0" indent="0" algn="l">
              <a:buNone/>
              <a:defRPr sz="1800">
                <a:solidFill>
                  <a:schemeClr val="tx1">
                    <a:lumMod val="50000"/>
                    <a:lumOff val="50000"/>
                  </a:schemeClr>
                </a:solidFill>
              </a:defRPr>
            </a:lvl1pPr>
            <a:lvl2pPr marL="457131" indent="0">
              <a:buNone/>
              <a:defRPr sz="1800">
                <a:solidFill>
                  <a:schemeClr val="tx1">
                    <a:tint val="75000"/>
                  </a:schemeClr>
                </a:solidFill>
              </a:defRPr>
            </a:lvl2pPr>
            <a:lvl3pPr marL="914257" indent="0">
              <a:buNone/>
              <a:defRPr sz="1600">
                <a:solidFill>
                  <a:schemeClr val="tx1">
                    <a:tint val="75000"/>
                  </a:schemeClr>
                </a:solidFill>
              </a:defRPr>
            </a:lvl3pPr>
            <a:lvl4pPr marL="1371388" indent="0">
              <a:buNone/>
              <a:defRPr sz="1400">
                <a:solidFill>
                  <a:schemeClr val="tx1">
                    <a:tint val="75000"/>
                  </a:schemeClr>
                </a:solidFill>
              </a:defRPr>
            </a:lvl4pPr>
            <a:lvl5pPr marL="1828516" indent="0">
              <a:buNone/>
              <a:defRPr sz="1400">
                <a:solidFill>
                  <a:schemeClr val="tx1">
                    <a:tint val="75000"/>
                  </a:schemeClr>
                </a:solidFill>
              </a:defRPr>
            </a:lvl5pPr>
            <a:lvl6pPr marL="2285643" indent="0">
              <a:buNone/>
              <a:defRPr sz="1400">
                <a:solidFill>
                  <a:schemeClr val="tx1">
                    <a:tint val="75000"/>
                  </a:schemeClr>
                </a:solidFill>
              </a:defRPr>
            </a:lvl6pPr>
            <a:lvl7pPr marL="2742770" indent="0">
              <a:buNone/>
              <a:defRPr sz="1400">
                <a:solidFill>
                  <a:schemeClr val="tx1">
                    <a:tint val="75000"/>
                  </a:schemeClr>
                </a:solidFill>
              </a:defRPr>
            </a:lvl7pPr>
            <a:lvl8pPr marL="3199900" indent="0">
              <a:buNone/>
              <a:defRPr sz="1400">
                <a:solidFill>
                  <a:schemeClr val="tx1">
                    <a:tint val="75000"/>
                  </a:schemeClr>
                </a:solidFill>
              </a:defRPr>
            </a:lvl8pPr>
            <a:lvl9pPr marL="365703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A41F51-AF0D-49A2-86BA-AC2CF7B55346}"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sp>
        <p:nvSpPr>
          <p:cNvPr id="24" name="TextBox 23"/>
          <p:cNvSpPr txBox="1"/>
          <p:nvPr/>
        </p:nvSpPr>
        <p:spPr>
          <a:xfrm>
            <a:off x="482718" y="790384"/>
            <a:ext cx="457319" cy="584776"/>
          </a:xfrm>
          <a:prstGeom prst="rect">
            <a:avLst/>
          </a:prstGeom>
        </p:spPr>
        <p:txBody>
          <a:bodyPr vert="horz" lIns="91440" tIns="45720" rIns="91440" bIns="45720" rtlCol="0" anchor="ctr">
            <a:noAutofit/>
          </a:bodyPr>
          <a:lstStyle/>
          <a:p>
            <a:pPr lvl="0"/>
            <a:r>
              <a:rPr lang="en-US" sz="7998"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706" y="2886562"/>
            <a:ext cx="457319" cy="584776"/>
          </a:xfrm>
          <a:prstGeom prst="rect">
            <a:avLst/>
          </a:prstGeom>
        </p:spPr>
        <p:txBody>
          <a:bodyPr vert="horz" lIns="91440" tIns="45720" rIns="91440" bIns="45720" rtlCol="0" anchor="ctr">
            <a:noAutofit/>
          </a:bodyPr>
          <a:lstStyle/>
          <a:p>
            <a:pPr lvl="0"/>
            <a:r>
              <a:rPr lang="en-US" sz="7998" baseline="0">
                <a:ln w="3175" cmpd="sng">
                  <a:noFill/>
                </a:ln>
                <a:solidFill>
                  <a:schemeClr val="accent1">
                    <a:lumMod val="60000"/>
                    <a:lumOff val="40000"/>
                  </a:schemeClr>
                </a:solidFill>
                <a:effectLst/>
                <a:latin typeface="Arial"/>
              </a:rPr>
              <a:t>”</a:t>
            </a:r>
          </a:p>
        </p:txBody>
      </p:sp>
      <p:pic>
        <p:nvPicPr>
          <p:cNvPr id="10" name="Picture 9" descr="AlAnon Family Groups English NEW.eps">
            <a:extLst>
              <a:ext uri="{FF2B5EF4-FFF2-40B4-BE49-F238E27FC236}">
                <a16:creationId xmlns:a16="http://schemas.microsoft.com/office/drawing/2014/main" id="{319810BD-6FB5-41BE-91C1-6B96A8FBB0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84" y="6079546"/>
            <a:ext cx="2789695" cy="685800"/>
          </a:xfrm>
          <a:prstGeom prst="rect">
            <a:avLst/>
          </a:prstGeom>
        </p:spPr>
      </p:pic>
    </p:spTree>
    <p:extLst>
      <p:ext uri="{BB962C8B-B14F-4D97-AF65-F5344CB8AC3E}">
        <p14:creationId xmlns:p14="http://schemas.microsoft.com/office/powerpoint/2010/main" val="3190563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55" y="609605"/>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602" y="4013203"/>
            <a:ext cx="6347716" cy="514248"/>
          </a:xfrm>
        </p:spPr>
        <p:txBody>
          <a:bodyPr anchor="b">
            <a:noAutofit/>
          </a:bodyPr>
          <a:lstStyle>
            <a:lvl1pPr marL="0" indent="0">
              <a:buFontTx/>
              <a:buNone/>
              <a:defRPr sz="2400">
                <a:solidFill>
                  <a:schemeClr val="accent1"/>
                </a:solidFill>
              </a:defRPr>
            </a:lvl1pPr>
            <a:lvl2pPr marL="457131" indent="0">
              <a:buFontTx/>
              <a:buNone/>
              <a:defRPr/>
            </a:lvl2pPr>
            <a:lvl3pPr marL="914257" indent="0">
              <a:buFontTx/>
              <a:buNone/>
              <a:defRPr/>
            </a:lvl3pPr>
            <a:lvl4pPr marL="1371388" indent="0">
              <a:buFontTx/>
              <a:buNone/>
              <a:defRPr/>
            </a:lvl4pPr>
            <a:lvl5pPr marL="1828516" indent="0">
              <a:buFontTx/>
              <a:buNone/>
              <a:defRPr/>
            </a:lvl5pPr>
          </a:lstStyle>
          <a:p>
            <a:pPr lvl="0"/>
            <a:r>
              <a:rPr lang="en-US"/>
              <a:t>Click to edit Master text styles</a:t>
            </a:r>
          </a:p>
        </p:txBody>
      </p:sp>
      <p:sp>
        <p:nvSpPr>
          <p:cNvPr id="3" name="Text Placeholder 2"/>
          <p:cNvSpPr>
            <a:spLocks noGrp="1"/>
          </p:cNvSpPr>
          <p:nvPr>
            <p:ph type="body" idx="1"/>
          </p:nvPr>
        </p:nvSpPr>
        <p:spPr>
          <a:xfrm>
            <a:off x="609604" y="4527451"/>
            <a:ext cx="6347715" cy="1513914"/>
          </a:xfrm>
        </p:spPr>
        <p:txBody>
          <a:bodyPr anchor="t">
            <a:normAutofit/>
          </a:bodyPr>
          <a:lstStyle>
            <a:lvl1pPr marL="0" indent="0" algn="l">
              <a:buNone/>
              <a:defRPr sz="1800">
                <a:solidFill>
                  <a:schemeClr val="tx1">
                    <a:lumMod val="50000"/>
                    <a:lumOff val="50000"/>
                  </a:schemeClr>
                </a:solidFill>
              </a:defRPr>
            </a:lvl1pPr>
            <a:lvl2pPr marL="457131" indent="0">
              <a:buNone/>
              <a:defRPr sz="1800">
                <a:solidFill>
                  <a:schemeClr val="tx1">
                    <a:tint val="75000"/>
                  </a:schemeClr>
                </a:solidFill>
              </a:defRPr>
            </a:lvl2pPr>
            <a:lvl3pPr marL="914257" indent="0">
              <a:buNone/>
              <a:defRPr sz="1600">
                <a:solidFill>
                  <a:schemeClr val="tx1">
                    <a:tint val="75000"/>
                  </a:schemeClr>
                </a:solidFill>
              </a:defRPr>
            </a:lvl3pPr>
            <a:lvl4pPr marL="1371388" indent="0">
              <a:buNone/>
              <a:defRPr sz="1400">
                <a:solidFill>
                  <a:schemeClr val="tx1">
                    <a:tint val="75000"/>
                  </a:schemeClr>
                </a:solidFill>
              </a:defRPr>
            </a:lvl4pPr>
            <a:lvl5pPr marL="1828516" indent="0">
              <a:buNone/>
              <a:defRPr sz="1400">
                <a:solidFill>
                  <a:schemeClr val="tx1">
                    <a:tint val="75000"/>
                  </a:schemeClr>
                </a:solidFill>
              </a:defRPr>
            </a:lvl5pPr>
            <a:lvl6pPr marL="2285643" indent="0">
              <a:buNone/>
              <a:defRPr sz="1400">
                <a:solidFill>
                  <a:schemeClr val="tx1">
                    <a:tint val="75000"/>
                  </a:schemeClr>
                </a:solidFill>
              </a:defRPr>
            </a:lvl6pPr>
            <a:lvl7pPr marL="2742770" indent="0">
              <a:buNone/>
              <a:defRPr sz="1400">
                <a:solidFill>
                  <a:schemeClr val="tx1">
                    <a:tint val="75000"/>
                  </a:schemeClr>
                </a:solidFill>
              </a:defRPr>
            </a:lvl7pPr>
            <a:lvl8pPr marL="3199900" indent="0">
              <a:buNone/>
              <a:defRPr sz="1400">
                <a:solidFill>
                  <a:schemeClr val="tx1">
                    <a:tint val="75000"/>
                  </a:schemeClr>
                </a:solidFill>
              </a:defRPr>
            </a:lvl8pPr>
            <a:lvl9pPr marL="365703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7A228-22C7-4E4B-BE8D-5F32C9A20628}"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pic>
        <p:nvPicPr>
          <p:cNvPr id="8" name="Picture 7" descr="AlAnon Family Groups English NEW.eps">
            <a:extLst>
              <a:ext uri="{FF2B5EF4-FFF2-40B4-BE49-F238E27FC236}">
                <a16:creationId xmlns:a16="http://schemas.microsoft.com/office/drawing/2014/main" id="{C5C80399-F137-4002-9359-AD3336F801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84" y="6079546"/>
            <a:ext cx="2789695" cy="685800"/>
          </a:xfrm>
          <a:prstGeom prst="rect">
            <a:avLst/>
          </a:prstGeom>
        </p:spPr>
      </p:pic>
    </p:spTree>
    <p:extLst>
      <p:ext uri="{BB962C8B-B14F-4D97-AF65-F5344CB8AC3E}">
        <p14:creationId xmlns:p14="http://schemas.microsoft.com/office/powerpoint/2010/main" val="2279470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C82EE-CA62-478C-B3EC-B4165E3A5F3D}"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pic>
        <p:nvPicPr>
          <p:cNvPr id="7" name="Picture 6" descr="AlAnon Family Groups English NEW.eps">
            <a:extLst>
              <a:ext uri="{FF2B5EF4-FFF2-40B4-BE49-F238E27FC236}">
                <a16:creationId xmlns:a16="http://schemas.microsoft.com/office/drawing/2014/main" id="{2839FF49-98DF-4DC2-840F-DC0B5E7B2C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84" y="6079546"/>
            <a:ext cx="2789695" cy="685800"/>
          </a:xfrm>
          <a:prstGeom prst="rect">
            <a:avLst/>
          </a:prstGeom>
        </p:spPr>
      </p:pic>
    </p:spTree>
    <p:extLst>
      <p:ext uri="{BB962C8B-B14F-4D97-AF65-F5344CB8AC3E}">
        <p14:creationId xmlns:p14="http://schemas.microsoft.com/office/powerpoint/2010/main" val="1500621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5" y="609609"/>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604" y="609609"/>
            <a:ext cx="5195027"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7CB827-31C0-41D3-9AE9-5C5FB32A9DC8}"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pic>
        <p:nvPicPr>
          <p:cNvPr id="7" name="Picture 6" descr="AlAnon Family Groups English NEW.eps">
            <a:extLst>
              <a:ext uri="{FF2B5EF4-FFF2-40B4-BE49-F238E27FC236}">
                <a16:creationId xmlns:a16="http://schemas.microsoft.com/office/drawing/2014/main" id="{76A6752A-1995-4492-902F-AA530168D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84" y="6079546"/>
            <a:ext cx="2789695" cy="685800"/>
          </a:xfrm>
          <a:prstGeom prst="rect">
            <a:avLst/>
          </a:prstGeom>
        </p:spPr>
      </p:pic>
    </p:spTree>
    <p:extLst>
      <p:ext uri="{BB962C8B-B14F-4D97-AF65-F5344CB8AC3E}">
        <p14:creationId xmlns:p14="http://schemas.microsoft.com/office/powerpoint/2010/main" val="2122215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Subtitle 16"/>
          <p:cNvSpPr>
            <a:spLocks noGrp="1"/>
          </p:cNvSpPr>
          <p:nvPr>
            <p:ph type="subTitle" idx="1"/>
          </p:nvPr>
        </p:nvSpPr>
        <p:spPr>
          <a:xfrm>
            <a:off x="685800" y="3370537"/>
            <a:ext cx="7772400" cy="1199704"/>
          </a:xfrm>
          <a:ln>
            <a:solidFill>
              <a:srgbClr val="16A3E6"/>
            </a:solidFill>
          </a:ln>
        </p:spPr>
        <p:txBody>
          <a:bodyPr lIns="45720" rIns="45720">
            <a:normAutofit/>
          </a:bodyPr>
          <a:lstStyle>
            <a:lvl1pPr marL="0" marR="64008" indent="0" algn="ctr">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 12" descr="AlAnon Family Groups English NEW.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266" y="1644533"/>
            <a:ext cx="6096000" cy="1396116"/>
          </a:xfrm>
          <a:prstGeom prst="rect">
            <a:avLst/>
          </a:prstGeom>
        </p:spPr>
      </p:pic>
    </p:spTree>
    <p:extLst>
      <p:ext uri="{BB962C8B-B14F-4D97-AF65-F5344CB8AC3E}">
        <p14:creationId xmlns:p14="http://schemas.microsoft.com/office/powerpoint/2010/main" val="3926905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3947CF">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3947CF">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4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B43ED2-4EF7-4394-A81D-B409C178E351}"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spTree>
    <p:extLst>
      <p:ext uri="{BB962C8B-B14F-4D97-AF65-F5344CB8AC3E}">
        <p14:creationId xmlns:p14="http://schemas.microsoft.com/office/powerpoint/2010/main" val="3446771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9C253-A7C3-4F3E-877A-D6FB6AFD443A}"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F96FF-5441-4A4F-B1EB-D4C662B4C029}" type="slidenum">
              <a:rPr lang="en-US" smtClean="0"/>
              <a:t>‹#›</a:t>
            </a:fld>
            <a:endParaRPr lang="en-US"/>
          </a:p>
        </p:txBody>
      </p:sp>
      <p:pic>
        <p:nvPicPr>
          <p:cNvPr id="7" name="Picture 6" descr="AlAnon Family Groups English NEW.eps">
            <a:extLst>
              <a:ext uri="{FF2B5EF4-FFF2-40B4-BE49-F238E27FC236}">
                <a16:creationId xmlns:a16="http://schemas.microsoft.com/office/drawing/2014/main" id="{861415FA-04A2-754C-BDCC-D03822D83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3544161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9C253-A7C3-4F3E-877A-D6FB6AFD443A}"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F96FF-5441-4A4F-B1EB-D4C662B4C029}" type="slidenum">
              <a:rPr lang="en-US" smtClean="0"/>
              <a:t>‹#›</a:t>
            </a:fld>
            <a:endParaRPr lang="en-US"/>
          </a:p>
        </p:txBody>
      </p:sp>
      <p:pic>
        <p:nvPicPr>
          <p:cNvPr id="7" name="Picture 6" descr="AlAnon Family Groups English NEW.eps">
            <a:extLst>
              <a:ext uri="{FF2B5EF4-FFF2-40B4-BE49-F238E27FC236}">
                <a16:creationId xmlns:a16="http://schemas.microsoft.com/office/drawing/2014/main" id="{861415FA-04A2-754C-BDCC-D03822D83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84" y="6079546"/>
            <a:ext cx="2789695" cy="685800"/>
          </a:xfrm>
          <a:prstGeom prst="rect">
            <a:avLst/>
          </a:prstGeom>
        </p:spPr>
      </p:pic>
    </p:spTree>
    <p:extLst>
      <p:ext uri="{BB962C8B-B14F-4D97-AF65-F5344CB8AC3E}">
        <p14:creationId xmlns:p14="http://schemas.microsoft.com/office/powerpoint/2010/main" val="183447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DAD929-A046-4755-98F7-DFCA00478684}"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spTree>
    <p:extLst>
      <p:ext uri="{BB962C8B-B14F-4D97-AF65-F5344CB8AC3E}">
        <p14:creationId xmlns:p14="http://schemas.microsoft.com/office/powerpoint/2010/main" val="2401836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0DE409-321C-4D42-A28B-BE65FD332AF0}" type="datetime1">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EEBD-5882-6341-98F9-5D6DD8D8D364}" type="slidenum">
              <a:rPr lang="en-US" smtClean="0"/>
              <a:t>‹#›</a:t>
            </a:fld>
            <a:endParaRPr lang="en-US"/>
          </a:p>
        </p:txBody>
      </p:sp>
      <p:pic>
        <p:nvPicPr>
          <p:cNvPr id="8" name="Picture 7" descr="AlAnon Family Groups English NEW.eps">
            <a:extLst>
              <a:ext uri="{FF2B5EF4-FFF2-40B4-BE49-F238E27FC236}">
                <a16:creationId xmlns:a16="http://schemas.microsoft.com/office/drawing/2014/main" id="{84EAC653-E923-499D-A865-D1CA49C533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34197550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285611-A932-4AD5-91D9-456FABAD1F01}" type="datetime1">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2F96FF-5441-4A4F-B1EB-D4C662B4C029}" type="slidenum">
              <a:rPr lang="en-US" smtClean="0"/>
              <a:t>‹#›</a:t>
            </a:fld>
            <a:endParaRPr lang="en-US"/>
          </a:p>
        </p:txBody>
      </p:sp>
      <p:pic>
        <p:nvPicPr>
          <p:cNvPr id="10" name="Picture 9" descr="AlAnon Family Groups English NEW.eps">
            <a:extLst>
              <a:ext uri="{FF2B5EF4-FFF2-40B4-BE49-F238E27FC236}">
                <a16:creationId xmlns:a16="http://schemas.microsoft.com/office/drawing/2014/main" id="{13656B16-403C-D74C-9132-7F042FA435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0694" y="6137739"/>
            <a:ext cx="2789695" cy="685800"/>
          </a:xfrm>
          <a:prstGeom prst="rect">
            <a:avLst/>
          </a:prstGeom>
        </p:spPr>
      </p:pic>
      <p:pic>
        <p:nvPicPr>
          <p:cNvPr id="12" name="Picture 11" descr="AlAnon Family Groups English NEW.eps">
            <a:extLst>
              <a:ext uri="{FF2B5EF4-FFF2-40B4-BE49-F238E27FC236}">
                <a16:creationId xmlns:a16="http://schemas.microsoft.com/office/drawing/2014/main" id="{BAC47B50-7D25-4EEC-8208-04AEA1EC3B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58814368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0145A956-D0FD-4991-BA04-0673E3A597CD}" type="datetime1">
              <a:rPr lang="en-US" smtClean="0"/>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5EEBD-5882-6341-98F9-5D6DD8D8D364}" type="slidenum">
              <a:rPr lang="en-US" smtClean="0"/>
              <a:t>‹#›</a:t>
            </a:fld>
            <a:endParaRPr lang="en-US"/>
          </a:p>
        </p:txBody>
      </p:sp>
      <p:pic>
        <p:nvPicPr>
          <p:cNvPr id="6" name="Picture 5" descr="AlAnon Family Groups English NEW.eps">
            <a:extLst>
              <a:ext uri="{FF2B5EF4-FFF2-40B4-BE49-F238E27FC236}">
                <a16:creationId xmlns:a16="http://schemas.microsoft.com/office/drawing/2014/main" id="{675ECACB-00A7-41FC-A1B3-0E93991C47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2910888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BD0A6-46A9-41FC-9181-7A7DD71437D0}" type="datetime1">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5EEBD-5882-6341-98F9-5D6DD8D8D364}" type="slidenum">
              <a:rPr lang="en-US" smtClean="0"/>
              <a:t>‹#›</a:t>
            </a:fld>
            <a:endParaRPr lang="en-US"/>
          </a:p>
        </p:txBody>
      </p:sp>
      <p:pic>
        <p:nvPicPr>
          <p:cNvPr id="5" name="Picture 4" descr="AlAnon Family Groups English NEW.eps">
            <a:extLst>
              <a:ext uri="{FF2B5EF4-FFF2-40B4-BE49-F238E27FC236}">
                <a16:creationId xmlns:a16="http://schemas.microsoft.com/office/drawing/2014/main" id="{0A8D7B29-DBD1-4607-AEC7-5A4323AF2B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842015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3C76D48-91FB-4457-9ADA-7D6912C12CD7}" type="datetime1">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EEBD-5882-6341-98F9-5D6DD8D8D364}" type="slidenum">
              <a:rPr lang="en-US" smtClean="0"/>
              <a:t>‹#›</a:t>
            </a:fld>
            <a:endParaRPr lang="en-US"/>
          </a:p>
        </p:txBody>
      </p:sp>
      <p:pic>
        <p:nvPicPr>
          <p:cNvPr id="8" name="Picture 7" descr="AlAnon Family Groups English NEW.eps">
            <a:extLst>
              <a:ext uri="{FF2B5EF4-FFF2-40B4-BE49-F238E27FC236}">
                <a16:creationId xmlns:a16="http://schemas.microsoft.com/office/drawing/2014/main" id="{AB5FD664-1B99-4DE8-8390-AB0DF48484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38458271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E190B7-DFFB-4859-A641-558BF360197D}" type="datetime1">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EEBD-5882-6341-98F9-5D6DD8D8D364}" type="slidenum">
              <a:rPr lang="en-US" smtClean="0"/>
              <a:t>‹#›</a:t>
            </a:fld>
            <a:endParaRPr lang="en-US"/>
          </a:p>
        </p:txBody>
      </p:sp>
      <p:pic>
        <p:nvPicPr>
          <p:cNvPr id="8" name="Picture 7" descr="AlAnon Family Groups English NEW.eps">
            <a:extLst>
              <a:ext uri="{FF2B5EF4-FFF2-40B4-BE49-F238E27FC236}">
                <a16:creationId xmlns:a16="http://schemas.microsoft.com/office/drawing/2014/main" id="{5A096D74-B65A-487A-9EB0-FDA724ED84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2784609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892CCE-2BB3-4332-8DD6-A0FC59D7C692}"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pic>
        <p:nvPicPr>
          <p:cNvPr id="7" name="Picture 6" descr="AlAnon Family Groups English NEW.eps">
            <a:extLst>
              <a:ext uri="{FF2B5EF4-FFF2-40B4-BE49-F238E27FC236}">
                <a16:creationId xmlns:a16="http://schemas.microsoft.com/office/drawing/2014/main" id="{1E671D22-1B66-4887-B470-C2B64FF0B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803572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1EF147-E5FE-4A48-BBA4-D03BCBB3FFBA}"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pic>
        <p:nvPicPr>
          <p:cNvPr id="10" name="Picture 9" descr="AlAnon Family Groups English NEW.eps">
            <a:extLst>
              <a:ext uri="{FF2B5EF4-FFF2-40B4-BE49-F238E27FC236}">
                <a16:creationId xmlns:a16="http://schemas.microsoft.com/office/drawing/2014/main" id="{7EE89DFA-E365-401E-A560-C306D43DBD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3081155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361927-C140-4026-8754-E17DE525E5A3}"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pic>
        <p:nvPicPr>
          <p:cNvPr id="7" name="Picture 6" descr="AlAnon Family Groups English NEW.eps">
            <a:extLst>
              <a:ext uri="{FF2B5EF4-FFF2-40B4-BE49-F238E27FC236}">
                <a16:creationId xmlns:a16="http://schemas.microsoft.com/office/drawing/2014/main" id="{8B7DE122-29A9-49E3-96E1-312D5D605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167018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4" y="2700878"/>
            <a:ext cx="6347715" cy="1826581"/>
          </a:xfrm>
        </p:spPr>
        <p:txBody>
          <a:bodyPr anchor="b"/>
          <a:lstStyle>
            <a:lvl1pPr algn="l">
              <a:defRPr sz="3999" b="0" cap="none"/>
            </a:lvl1pPr>
          </a:lstStyle>
          <a:p>
            <a:r>
              <a:rPr lang="en-US"/>
              <a:t>Click to edit Master title style</a:t>
            </a:r>
          </a:p>
        </p:txBody>
      </p:sp>
      <p:sp>
        <p:nvSpPr>
          <p:cNvPr id="3" name="Text Placeholder 2"/>
          <p:cNvSpPr>
            <a:spLocks noGrp="1"/>
          </p:cNvSpPr>
          <p:nvPr>
            <p:ph type="body" idx="1"/>
          </p:nvPr>
        </p:nvSpPr>
        <p:spPr>
          <a:xfrm>
            <a:off x="609604" y="4527449"/>
            <a:ext cx="6347715" cy="860400"/>
          </a:xfrm>
        </p:spPr>
        <p:txBody>
          <a:bodyPr anchor="t"/>
          <a:lstStyle>
            <a:lvl1pPr marL="0" indent="0" algn="l">
              <a:buNone/>
              <a:defRPr sz="2000">
                <a:solidFill>
                  <a:schemeClr val="tx1">
                    <a:lumMod val="50000"/>
                    <a:lumOff val="50000"/>
                  </a:schemeClr>
                </a:solidFill>
              </a:defRPr>
            </a:lvl1pPr>
            <a:lvl2pPr marL="457131" indent="0">
              <a:buNone/>
              <a:defRPr sz="1800">
                <a:solidFill>
                  <a:schemeClr val="tx1">
                    <a:tint val="75000"/>
                  </a:schemeClr>
                </a:solidFill>
              </a:defRPr>
            </a:lvl2pPr>
            <a:lvl3pPr marL="914257" indent="0">
              <a:buNone/>
              <a:defRPr sz="1600">
                <a:solidFill>
                  <a:schemeClr val="tx1">
                    <a:tint val="75000"/>
                  </a:schemeClr>
                </a:solidFill>
              </a:defRPr>
            </a:lvl3pPr>
            <a:lvl4pPr marL="1371388" indent="0">
              <a:buNone/>
              <a:defRPr sz="1400">
                <a:solidFill>
                  <a:schemeClr val="tx1">
                    <a:tint val="75000"/>
                  </a:schemeClr>
                </a:solidFill>
              </a:defRPr>
            </a:lvl4pPr>
            <a:lvl5pPr marL="1828516" indent="0">
              <a:buNone/>
              <a:defRPr sz="1400">
                <a:solidFill>
                  <a:schemeClr val="tx1">
                    <a:tint val="75000"/>
                  </a:schemeClr>
                </a:solidFill>
              </a:defRPr>
            </a:lvl5pPr>
            <a:lvl6pPr marL="2285643" indent="0">
              <a:buNone/>
              <a:defRPr sz="1400">
                <a:solidFill>
                  <a:schemeClr val="tx1">
                    <a:tint val="75000"/>
                  </a:schemeClr>
                </a:solidFill>
              </a:defRPr>
            </a:lvl6pPr>
            <a:lvl7pPr marL="2742770" indent="0">
              <a:buNone/>
              <a:defRPr sz="1400">
                <a:solidFill>
                  <a:schemeClr val="tx1">
                    <a:tint val="75000"/>
                  </a:schemeClr>
                </a:solidFill>
              </a:defRPr>
            </a:lvl7pPr>
            <a:lvl8pPr marL="3199900" indent="0">
              <a:buNone/>
              <a:defRPr sz="1400">
                <a:solidFill>
                  <a:schemeClr val="tx1">
                    <a:tint val="75000"/>
                  </a:schemeClr>
                </a:solidFill>
              </a:defRPr>
            </a:lvl8pPr>
            <a:lvl9pPr marL="365703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DAD929-A046-4755-98F7-DFCA00478684}"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spTree>
    <p:extLst>
      <p:ext uri="{BB962C8B-B14F-4D97-AF65-F5344CB8AC3E}">
        <p14:creationId xmlns:p14="http://schemas.microsoft.com/office/powerpoint/2010/main" val="25482845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A41F51-AF0D-49A2-86BA-AC2CF7B55346}"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pic>
        <p:nvPicPr>
          <p:cNvPr id="10" name="Picture 9" descr="AlAnon Family Groups English NEW.eps">
            <a:extLst>
              <a:ext uri="{FF2B5EF4-FFF2-40B4-BE49-F238E27FC236}">
                <a16:creationId xmlns:a16="http://schemas.microsoft.com/office/drawing/2014/main" id="{319810BD-6FB5-41BE-91C1-6B96A8FBB0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298389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27A228-22C7-4E4B-BE8D-5F32C9A20628}"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pic>
        <p:nvPicPr>
          <p:cNvPr id="8" name="Picture 7" descr="AlAnon Family Groups English NEW.eps">
            <a:extLst>
              <a:ext uri="{FF2B5EF4-FFF2-40B4-BE49-F238E27FC236}">
                <a16:creationId xmlns:a16="http://schemas.microsoft.com/office/drawing/2014/main" id="{C5C80399-F137-4002-9359-AD3336F801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2875705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C82EE-CA62-478C-B3EC-B4165E3A5F3D}"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pic>
        <p:nvPicPr>
          <p:cNvPr id="7" name="Picture 6" descr="AlAnon Family Groups English NEW.eps">
            <a:extLst>
              <a:ext uri="{FF2B5EF4-FFF2-40B4-BE49-F238E27FC236}">
                <a16:creationId xmlns:a16="http://schemas.microsoft.com/office/drawing/2014/main" id="{2839FF49-98DF-4DC2-840F-DC0B5E7B2C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1803707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7CB827-31C0-41D3-9AE9-5C5FB32A9DC8}"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pic>
        <p:nvPicPr>
          <p:cNvPr id="7" name="Picture 6" descr="AlAnon Family Groups English NEW.eps">
            <a:extLst>
              <a:ext uri="{FF2B5EF4-FFF2-40B4-BE49-F238E27FC236}">
                <a16:creationId xmlns:a16="http://schemas.microsoft.com/office/drawing/2014/main" id="{76A6752A-1995-4492-902F-AA530168D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2981075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5" y="609606"/>
            <a:ext cx="6347715" cy="1320800"/>
          </a:xfrm>
        </p:spPr>
        <p:txBody>
          <a:bodyPr/>
          <a:lstStyle/>
          <a:p>
            <a:r>
              <a:rPr lang="en-US"/>
              <a:t>Click to edit Master title style</a:t>
            </a:r>
          </a:p>
        </p:txBody>
      </p:sp>
      <p:sp>
        <p:nvSpPr>
          <p:cNvPr id="3" name="Content Placeholder 2"/>
          <p:cNvSpPr>
            <a:spLocks noGrp="1"/>
          </p:cNvSpPr>
          <p:nvPr>
            <p:ph sz="half" idx="1"/>
          </p:nvPr>
        </p:nvSpPr>
        <p:spPr>
          <a:xfrm>
            <a:off x="609607" y="2160594"/>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9" y="2160591"/>
            <a:ext cx="3088111"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0DE409-321C-4D42-A28B-BE65FD332AF0}" type="datetime1">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EEBD-5882-6341-98F9-5D6DD8D8D364}" type="slidenum">
              <a:rPr lang="en-US" smtClean="0"/>
              <a:t>‹#›</a:t>
            </a:fld>
            <a:endParaRPr lang="en-US"/>
          </a:p>
        </p:txBody>
      </p:sp>
      <p:pic>
        <p:nvPicPr>
          <p:cNvPr id="8" name="Picture 7" descr="AlAnon Family Groups English NEW.eps">
            <a:extLst>
              <a:ext uri="{FF2B5EF4-FFF2-40B4-BE49-F238E27FC236}">
                <a16:creationId xmlns:a16="http://schemas.microsoft.com/office/drawing/2014/main" id="{84EAC653-E923-499D-A865-D1CA49C533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84" y="6079546"/>
            <a:ext cx="2789695" cy="685800"/>
          </a:xfrm>
          <a:prstGeom prst="rect">
            <a:avLst/>
          </a:prstGeom>
        </p:spPr>
      </p:pic>
    </p:spTree>
    <p:extLst>
      <p:ext uri="{BB962C8B-B14F-4D97-AF65-F5344CB8AC3E}">
        <p14:creationId xmlns:p14="http://schemas.microsoft.com/office/powerpoint/2010/main" val="357923067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4" y="609606"/>
            <a:ext cx="6347715"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160989"/>
            <a:ext cx="3090672" cy="576262"/>
          </a:xfrm>
        </p:spPr>
        <p:txBody>
          <a:bodyPr anchor="b">
            <a:noAutofit/>
          </a:bodyPr>
          <a:lstStyle>
            <a:lvl1pPr marL="0" indent="0">
              <a:buNone/>
              <a:defRPr sz="2400" b="0"/>
            </a:lvl1pPr>
            <a:lvl2pPr marL="457131" indent="0">
              <a:buNone/>
              <a:defRPr sz="2000" b="1"/>
            </a:lvl2pPr>
            <a:lvl3pPr marL="914257" indent="0">
              <a:buNone/>
              <a:defRPr sz="1800" b="1"/>
            </a:lvl3pPr>
            <a:lvl4pPr marL="1371388" indent="0">
              <a:buNone/>
              <a:defRPr sz="1600" b="1"/>
            </a:lvl4pPr>
            <a:lvl5pPr marL="1828516" indent="0">
              <a:buNone/>
              <a:defRPr sz="1600" b="1"/>
            </a:lvl5pPr>
            <a:lvl6pPr marL="2285643" indent="0">
              <a:buNone/>
              <a:defRPr sz="1600" b="1"/>
            </a:lvl6pPr>
            <a:lvl7pPr marL="2742770" indent="0">
              <a:buNone/>
              <a:defRPr sz="1600" b="1"/>
            </a:lvl7pPr>
            <a:lvl8pPr marL="3199900" indent="0">
              <a:buNone/>
              <a:defRPr sz="1600" b="1"/>
            </a:lvl8pPr>
            <a:lvl9pPr marL="365703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737255"/>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1" y="2160989"/>
            <a:ext cx="3090672" cy="576262"/>
          </a:xfrm>
        </p:spPr>
        <p:txBody>
          <a:bodyPr anchor="b">
            <a:noAutofit/>
          </a:bodyPr>
          <a:lstStyle>
            <a:lvl1pPr marL="0" indent="0">
              <a:buNone/>
              <a:defRPr sz="2400" b="0"/>
            </a:lvl1pPr>
            <a:lvl2pPr marL="457131" indent="0">
              <a:buNone/>
              <a:defRPr sz="2000" b="1"/>
            </a:lvl2pPr>
            <a:lvl3pPr marL="914257" indent="0">
              <a:buNone/>
              <a:defRPr sz="1800" b="1"/>
            </a:lvl3pPr>
            <a:lvl4pPr marL="1371388" indent="0">
              <a:buNone/>
              <a:defRPr sz="1600" b="1"/>
            </a:lvl4pPr>
            <a:lvl5pPr marL="1828516" indent="0">
              <a:buNone/>
              <a:defRPr sz="1600" b="1"/>
            </a:lvl5pPr>
            <a:lvl6pPr marL="2285643" indent="0">
              <a:buNone/>
              <a:defRPr sz="1600" b="1"/>
            </a:lvl6pPr>
            <a:lvl7pPr marL="2742770" indent="0">
              <a:buNone/>
              <a:defRPr sz="1600" b="1"/>
            </a:lvl7pPr>
            <a:lvl8pPr marL="3199900" indent="0">
              <a:buNone/>
              <a:defRPr sz="1600" b="1"/>
            </a:lvl8pPr>
            <a:lvl9pPr marL="365703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1" y="2737255"/>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285611-A932-4AD5-91D9-456FABAD1F01}" type="datetime1">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2F96FF-5441-4A4F-B1EB-D4C662B4C029}" type="slidenum">
              <a:rPr lang="en-US" smtClean="0"/>
              <a:t>‹#›</a:t>
            </a:fld>
            <a:endParaRPr lang="en-US"/>
          </a:p>
        </p:txBody>
      </p:sp>
      <p:pic>
        <p:nvPicPr>
          <p:cNvPr id="10" name="Picture 9" descr="AlAnon Family Groups English NEW.eps">
            <a:extLst>
              <a:ext uri="{FF2B5EF4-FFF2-40B4-BE49-F238E27FC236}">
                <a16:creationId xmlns:a16="http://schemas.microsoft.com/office/drawing/2014/main" id="{13656B16-403C-D74C-9132-7F042FA435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0702" y="6137739"/>
            <a:ext cx="2789695" cy="685800"/>
          </a:xfrm>
          <a:prstGeom prst="rect">
            <a:avLst/>
          </a:prstGeom>
        </p:spPr>
      </p:pic>
      <p:pic>
        <p:nvPicPr>
          <p:cNvPr id="12" name="Picture 11" descr="AlAnon Family Groups English NEW.eps">
            <a:extLst>
              <a:ext uri="{FF2B5EF4-FFF2-40B4-BE49-F238E27FC236}">
                <a16:creationId xmlns:a16="http://schemas.microsoft.com/office/drawing/2014/main" id="{BAC47B50-7D25-4EEC-8208-04AEA1EC3B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84" y="6079546"/>
            <a:ext cx="2789695" cy="685800"/>
          </a:xfrm>
          <a:prstGeom prst="rect">
            <a:avLst/>
          </a:prstGeom>
        </p:spPr>
      </p:pic>
    </p:spTree>
    <p:extLst>
      <p:ext uri="{BB962C8B-B14F-4D97-AF65-F5344CB8AC3E}">
        <p14:creationId xmlns:p14="http://schemas.microsoft.com/office/powerpoint/2010/main" val="367986831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4" y="609606"/>
            <a:ext cx="6347715"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0145A956-D0FD-4991-BA04-0673E3A597CD}" type="datetime1">
              <a:rPr lang="en-US" smtClean="0"/>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5EEBD-5882-6341-98F9-5D6DD8D8D364}" type="slidenum">
              <a:rPr lang="en-US" smtClean="0"/>
              <a:t>‹#›</a:t>
            </a:fld>
            <a:endParaRPr lang="en-US"/>
          </a:p>
        </p:txBody>
      </p:sp>
      <p:pic>
        <p:nvPicPr>
          <p:cNvPr id="6" name="Picture 5" descr="AlAnon Family Groups English NEW.eps">
            <a:extLst>
              <a:ext uri="{FF2B5EF4-FFF2-40B4-BE49-F238E27FC236}">
                <a16:creationId xmlns:a16="http://schemas.microsoft.com/office/drawing/2014/main" id="{675ECACB-00A7-41FC-A1B3-0E93991C47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84" y="6079546"/>
            <a:ext cx="2789695" cy="685800"/>
          </a:xfrm>
          <a:prstGeom prst="rect">
            <a:avLst/>
          </a:prstGeom>
        </p:spPr>
      </p:pic>
    </p:spTree>
    <p:extLst>
      <p:ext uri="{BB962C8B-B14F-4D97-AF65-F5344CB8AC3E}">
        <p14:creationId xmlns:p14="http://schemas.microsoft.com/office/powerpoint/2010/main" val="3703645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BD0A6-46A9-41FC-9181-7A7DD71437D0}" type="datetime1">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5EEBD-5882-6341-98F9-5D6DD8D8D364}" type="slidenum">
              <a:rPr lang="en-US" smtClean="0"/>
              <a:t>‹#›</a:t>
            </a:fld>
            <a:endParaRPr lang="en-US"/>
          </a:p>
        </p:txBody>
      </p:sp>
      <p:pic>
        <p:nvPicPr>
          <p:cNvPr id="5" name="Picture 4" descr="AlAnon Family Groups English NEW.eps">
            <a:extLst>
              <a:ext uri="{FF2B5EF4-FFF2-40B4-BE49-F238E27FC236}">
                <a16:creationId xmlns:a16="http://schemas.microsoft.com/office/drawing/2014/main" id="{0A8D7B29-DBD1-4607-AEC7-5A4323AF2B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84" y="6079546"/>
            <a:ext cx="2789695" cy="685800"/>
          </a:xfrm>
          <a:prstGeom prst="rect">
            <a:avLst/>
          </a:prstGeom>
        </p:spPr>
      </p:pic>
    </p:spTree>
    <p:extLst>
      <p:ext uri="{BB962C8B-B14F-4D97-AF65-F5344CB8AC3E}">
        <p14:creationId xmlns:p14="http://schemas.microsoft.com/office/powerpoint/2010/main" val="4078906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1498608"/>
            <a:ext cx="2790183"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80" y="51493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2777073"/>
            <a:ext cx="2790183" cy="2584449"/>
          </a:xfrm>
        </p:spPr>
        <p:txBody>
          <a:bodyPr>
            <a:normAutofit/>
          </a:bodyPr>
          <a:lstStyle>
            <a:lvl1pPr marL="0" indent="0">
              <a:buNone/>
              <a:defRPr sz="1400"/>
            </a:lvl1pPr>
            <a:lvl2pPr marL="342846" indent="0">
              <a:buNone/>
              <a:defRPr sz="1051"/>
            </a:lvl2pPr>
            <a:lvl3pPr marL="685694" indent="0">
              <a:buNone/>
              <a:defRPr sz="900"/>
            </a:lvl3pPr>
            <a:lvl4pPr marL="1028541" indent="0">
              <a:buNone/>
              <a:defRPr sz="751"/>
            </a:lvl4pPr>
            <a:lvl5pPr marL="1371388" indent="0">
              <a:buNone/>
              <a:defRPr sz="751"/>
            </a:lvl5pPr>
            <a:lvl6pPr marL="1714233" indent="0">
              <a:buNone/>
              <a:defRPr sz="751"/>
            </a:lvl6pPr>
            <a:lvl7pPr marL="2057079" indent="0">
              <a:buNone/>
              <a:defRPr sz="751"/>
            </a:lvl7pPr>
            <a:lvl8pPr marL="2399925" indent="0">
              <a:buNone/>
              <a:defRPr sz="751"/>
            </a:lvl8pPr>
            <a:lvl9pPr marL="2742770" indent="0">
              <a:buNone/>
              <a:defRPr sz="751"/>
            </a:lvl9pPr>
          </a:lstStyle>
          <a:p>
            <a:pPr lvl="0"/>
            <a:r>
              <a:rPr lang="en-US"/>
              <a:t>Click to edit Master text styles</a:t>
            </a:r>
          </a:p>
        </p:txBody>
      </p:sp>
      <p:sp>
        <p:nvSpPr>
          <p:cNvPr id="5" name="Date Placeholder 4"/>
          <p:cNvSpPr>
            <a:spLocks noGrp="1"/>
          </p:cNvSpPr>
          <p:nvPr>
            <p:ph type="dt" sz="half" idx="10"/>
          </p:nvPr>
        </p:nvSpPr>
        <p:spPr/>
        <p:txBody>
          <a:bodyPr/>
          <a:lstStyle/>
          <a:p>
            <a:fld id="{33C76D48-91FB-4457-9ADA-7D6912C12CD7}" type="datetime1">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EEBD-5882-6341-98F9-5D6DD8D8D364}" type="slidenum">
              <a:rPr lang="en-US" smtClean="0"/>
              <a:t>‹#›</a:t>
            </a:fld>
            <a:endParaRPr lang="en-US"/>
          </a:p>
        </p:txBody>
      </p:sp>
      <p:pic>
        <p:nvPicPr>
          <p:cNvPr id="8" name="Picture 7" descr="AlAnon Family Groups English NEW.eps">
            <a:extLst>
              <a:ext uri="{FF2B5EF4-FFF2-40B4-BE49-F238E27FC236}">
                <a16:creationId xmlns:a16="http://schemas.microsoft.com/office/drawing/2014/main" id="{AB5FD664-1B99-4DE8-8390-AB0DF48484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84" y="6079546"/>
            <a:ext cx="2789695" cy="685800"/>
          </a:xfrm>
          <a:prstGeom prst="rect">
            <a:avLst/>
          </a:prstGeom>
        </p:spPr>
      </p:pic>
    </p:spTree>
    <p:extLst>
      <p:ext uri="{BB962C8B-B14F-4D97-AF65-F5344CB8AC3E}">
        <p14:creationId xmlns:p14="http://schemas.microsoft.com/office/powerpoint/2010/main" val="72092304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4800604"/>
            <a:ext cx="6347715"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604" y="609600"/>
            <a:ext cx="6347715" cy="3845718"/>
          </a:xfrm>
        </p:spPr>
        <p:txBody>
          <a:bodyPr anchor="t">
            <a:normAutofit/>
          </a:bodyPr>
          <a:lstStyle>
            <a:lvl1pPr marL="0" indent="0" algn="ctr">
              <a:buNone/>
              <a:defRPr sz="1600"/>
            </a:lvl1pPr>
            <a:lvl2pPr marL="457131" indent="0">
              <a:buNone/>
              <a:defRPr sz="1600"/>
            </a:lvl2pPr>
            <a:lvl3pPr marL="914257" indent="0">
              <a:buNone/>
              <a:defRPr sz="1600"/>
            </a:lvl3pPr>
            <a:lvl4pPr marL="1371388" indent="0">
              <a:buNone/>
              <a:defRPr sz="1600"/>
            </a:lvl4pPr>
            <a:lvl5pPr marL="1828516" indent="0">
              <a:buNone/>
              <a:defRPr sz="1600"/>
            </a:lvl5pPr>
            <a:lvl6pPr marL="2285643" indent="0">
              <a:buNone/>
              <a:defRPr sz="1600"/>
            </a:lvl6pPr>
            <a:lvl7pPr marL="2742770" indent="0">
              <a:buNone/>
              <a:defRPr sz="1600"/>
            </a:lvl7pPr>
            <a:lvl8pPr marL="3199900" indent="0">
              <a:buNone/>
              <a:defRPr sz="1600"/>
            </a:lvl8pPr>
            <a:lvl9pPr marL="3657030" indent="0">
              <a:buNone/>
              <a:defRPr sz="1600"/>
            </a:lvl9pPr>
          </a:lstStyle>
          <a:p>
            <a:r>
              <a:rPr lang="en-US"/>
              <a:t>Click icon to add picture</a:t>
            </a:r>
          </a:p>
        </p:txBody>
      </p:sp>
      <p:sp>
        <p:nvSpPr>
          <p:cNvPr id="4" name="Text Placeholder 3"/>
          <p:cNvSpPr>
            <a:spLocks noGrp="1"/>
          </p:cNvSpPr>
          <p:nvPr>
            <p:ph type="body" sz="half" idx="2"/>
          </p:nvPr>
        </p:nvSpPr>
        <p:spPr>
          <a:xfrm>
            <a:off x="609604" y="5367345"/>
            <a:ext cx="6347715" cy="674024"/>
          </a:xfrm>
        </p:spPr>
        <p:txBody>
          <a:bodyPr>
            <a:normAutofit/>
          </a:bodyPr>
          <a:lstStyle>
            <a:lvl1pPr marL="0" indent="0">
              <a:buNone/>
              <a:defRPr sz="1200"/>
            </a:lvl1pPr>
            <a:lvl2pPr marL="457131" indent="0">
              <a:buNone/>
              <a:defRPr sz="1200"/>
            </a:lvl2pPr>
            <a:lvl3pPr marL="914257" indent="0">
              <a:buNone/>
              <a:defRPr sz="1001"/>
            </a:lvl3pPr>
            <a:lvl4pPr marL="1371388" indent="0">
              <a:buNone/>
              <a:defRPr sz="900"/>
            </a:lvl4pPr>
            <a:lvl5pPr marL="1828516" indent="0">
              <a:buNone/>
              <a:defRPr sz="900"/>
            </a:lvl5pPr>
            <a:lvl6pPr marL="2285643" indent="0">
              <a:buNone/>
              <a:defRPr sz="900"/>
            </a:lvl6pPr>
            <a:lvl7pPr marL="2742770" indent="0">
              <a:buNone/>
              <a:defRPr sz="900"/>
            </a:lvl7pPr>
            <a:lvl8pPr marL="3199900" indent="0">
              <a:buNone/>
              <a:defRPr sz="900"/>
            </a:lvl8pPr>
            <a:lvl9pPr marL="365703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E190B7-DFFB-4859-A641-558BF360197D}" type="datetime1">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EEBD-5882-6341-98F9-5D6DD8D8D364}" type="slidenum">
              <a:rPr lang="en-US" smtClean="0"/>
              <a:t>‹#›</a:t>
            </a:fld>
            <a:endParaRPr lang="en-US"/>
          </a:p>
        </p:txBody>
      </p:sp>
      <p:pic>
        <p:nvPicPr>
          <p:cNvPr id="8" name="Picture 7" descr="AlAnon Family Groups English NEW.eps">
            <a:extLst>
              <a:ext uri="{FF2B5EF4-FFF2-40B4-BE49-F238E27FC236}">
                <a16:creationId xmlns:a16="http://schemas.microsoft.com/office/drawing/2014/main" id="{5A096D74-B65A-487A-9EB0-FDA724ED84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84" y="6079546"/>
            <a:ext cx="2789695" cy="685800"/>
          </a:xfrm>
          <a:prstGeom prst="rect">
            <a:avLst/>
          </a:prstGeom>
        </p:spPr>
      </p:pic>
    </p:spTree>
    <p:extLst>
      <p:ext uri="{BB962C8B-B14F-4D97-AF65-F5344CB8AC3E}">
        <p14:creationId xmlns:p14="http://schemas.microsoft.com/office/powerpoint/2010/main" val="3064119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3"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3947CF">
                <a:alpha val="69804"/>
              </a:srgb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3947CF">
                <a:alpha val="80000"/>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4" y="378249"/>
            <a:ext cx="6347715"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604" y="1954587"/>
            <a:ext cx="6347715" cy="40867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60" y="6041373"/>
            <a:ext cx="786224" cy="365125"/>
          </a:xfrm>
          <a:prstGeom prst="rect">
            <a:avLst/>
          </a:prstGeom>
        </p:spPr>
        <p:txBody>
          <a:bodyPr vert="horz" lIns="91440" tIns="45720" rIns="91440" bIns="45720" rtlCol="0" anchor="ctr"/>
          <a:lstStyle>
            <a:lvl1pPr algn="r">
              <a:defRPr sz="900">
                <a:solidFill>
                  <a:schemeClr val="accent5">
                    <a:lumMod val="75000"/>
                  </a:schemeClr>
                </a:solidFill>
              </a:defRPr>
            </a:lvl1pPr>
          </a:lstStyle>
          <a:p>
            <a:fld id="{880D6D66-3C28-431D-97F2-5F596C85A184}" type="datetime1">
              <a:rPr lang="en-US" smtClean="0"/>
              <a:t>4/18/2023</a:t>
            </a:fld>
            <a:endParaRPr lang="en-US"/>
          </a:p>
        </p:txBody>
      </p:sp>
      <p:sp>
        <p:nvSpPr>
          <p:cNvPr id="5" name="Footer Placeholder 4"/>
          <p:cNvSpPr>
            <a:spLocks noGrp="1"/>
          </p:cNvSpPr>
          <p:nvPr>
            <p:ph type="ftr" sz="quarter" idx="3"/>
          </p:nvPr>
        </p:nvSpPr>
        <p:spPr>
          <a:xfrm>
            <a:off x="609607" y="6041373"/>
            <a:ext cx="202343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83" y="6041373"/>
            <a:ext cx="512637" cy="365125"/>
          </a:xfrm>
          <a:prstGeom prst="rect">
            <a:avLst/>
          </a:prstGeom>
        </p:spPr>
        <p:txBody>
          <a:bodyPr vert="horz" lIns="91440" tIns="45720" rIns="91440" bIns="45720" rtlCol="0" anchor="ctr"/>
          <a:lstStyle>
            <a:lvl1pPr algn="r">
              <a:defRPr sz="900">
                <a:solidFill>
                  <a:schemeClr val="accent1"/>
                </a:solidFill>
              </a:defRPr>
            </a:lvl1pPr>
          </a:lstStyle>
          <a:p>
            <a:fld id="{0FF5EEBD-5882-6341-98F9-5D6DD8D8D364}" type="slidenum">
              <a:rPr lang="en-US" smtClean="0"/>
              <a:t>‹#›</a:t>
            </a:fld>
            <a:endParaRPr lang="en-US"/>
          </a:p>
        </p:txBody>
      </p:sp>
    </p:spTree>
    <p:extLst>
      <p:ext uri="{BB962C8B-B14F-4D97-AF65-F5344CB8AC3E}">
        <p14:creationId xmlns:p14="http://schemas.microsoft.com/office/powerpoint/2010/main" val="3467565812"/>
      </p:ext>
    </p:extLst>
  </p:cSld>
  <p:clrMap bg1="lt1" tx1="dk1" bg2="lt2" tx2="dk2" accent1="accent1" accent2="accent2" accent3="accent3" accent4="accent4" accent5="accent5" accent6="accent6" hlink="hlink" folHlink="folHlink"/>
  <p:sldLayoutIdLst>
    <p:sldLayoutId id="2147485095" r:id="rId1"/>
    <p:sldLayoutId id="2147485096" r:id="rId2"/>
    <p:sldLayoutId id="2147485097" r:id="rId3"/>
    <p:sldLayoutId id="2147485098" r:id="rId4"/>
    <p:sldLayoutId id="2147485099" r:id="rId5"/>
    <p:sldLayoutId id="2147485100" r:id="rId6"/>
    <p:sldLayoutId id="2147485101" r:id="rId7"/>
    <p:sldLayoutId id="2147485102" r:id="rId8"/>
    <p:sldLayoutId id="2147485103" r:id="rId9"/>
    <p:sldLayoutId id="2147485104" r:id="rId10"/>
    <p:sldLayoutId id="2147485105" r:id="rId11"/>
    <p:sldLayoutId id="2147485106" r:id="rId12"/>
    <p:sldLayoutId id="2147485107" r:id="rId13"/>
    <p:sldLayoutId id="2147485108" r:id="rId14"/>
    <p:sldLayoutId id="2147485109" r:id="rId15"/>
    <p:sldLayoutId id="2147485110" r:id="rId16"/>
  </p:sldLayoutIdLst>
  <p:hf hdr="0" ftr="0" dt="0"/>
  <p:txStyles>
    <p:titleStyle>
      <a:lvl1pPr algn="l" defTabSz="457131" rtl="0" eaLnBrk="1" latinLnBrk="0" hangingPunct="1">
        <a:spcBef>
          <a:spcPct val="0"/>
        </a:spcBef>
        <a:buNone/>
        <a:defRPr sz="3600" kern="1200">
          <a:solidFill>
            <a:schemeClr val="accent1"/>
          </a:solidFill>
          <a:latin typeface="Arial Black" panose="020B0A04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46" indent="-342846" algn="l" defTabSz="457131" rtl="0" eaLnBrk="1" latinLnBrk="0" hangingPunct="1">
        <a:spcBef>
          <a:spcPts val="1001"/>
        </a:spcBef>
        <a:spcAft>
          <a:spcPts val="0"/>
        </a:spcAft>
        <a:buClr>
          <a:schemeClr val="accent1"/>
        </a:buClr>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836" indent="-285708" algn="l" defTabSz="457131" rtl="0" eaLnBrk="1" latinLnBrk="0" hangingPunct="1">
        <a:spcBef>
          <a:spcPts val="1001"/>
        </a:spcBef>
        <a:spcAft>
          <a:spcPts val="0"/>
        </a:spcAft>
        <a:buClr>
          <a:schemeClr val="accent1"/>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2822" indent="-228565" algn="l" defTabSz="457131" rtl="0" eaLnBrk="1" latinLnBrk="0" hangingPunct="1">
        <a:spcBef>
          <a:spcPts val="1001"/>
        </a:spcBef>
        <a:spcAft>
          <a:spcPts val="0"/>
        </a:spcAft>
        <a:buClr>
          <a:schemeClr val="accent1"/>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599951" indent="-228565" algn="l" defTabSz="457131" rtl="0" eaLnBrk="1" latinLnBrk="0" hangingPunct="1">
        <a:spcBef>
          <a:spcPts val="1001"/>
        </a:spcBef>
        <a:spcAft>
          <a:spcPts val="0"/>
        </a:spcAft>
        <a:buClr>
          <a:schemeClr val="accent1"/>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079" indent="-228565" algn="l" defTabSz="457131" rtl="0" eaLnBrk="1" latinLnBrk="0" hangingPunct="1">
        <a:spcBef>
          <a:spcPts val="1001"/>
        </a:spcBef>
        <a:spcAft>
          <a:spcPts val="0"/>
        </a:spcAft>
        <a:buClr>
          <a:schemeClr val="accent1"/>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208" indent="-228565" algn="l" defTabSz="457131" rtl="0" eaLnBrk="1" latinLnBrk="0" hangingPunct="1">
        <a:spcBef>
          <a:spcPts val="1001"/>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336" indent="-228565" algn="l" defTabSz="457131" rtl="0" eaLnBrk="1" latinLnBrk="0" hangingPunct="1">
        <a:spcBef>
          <a:spcPts val="1001"/>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465" indent="-228565" algn="l" defTabSz="457131" rtl="0" eaLnBrk="1" latinLnBrk="0" hangingPunct="1">
        <a:spcBef>
          <a:spcPts val="1001"/>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594" indent="-228565" algn="l" defTabSz="457131" rtl="0" eaLnBrk="1" latinLnBrk="0" hangingPunct="1">
        <a:spcBef>
          <a:spcPts val="1001"/>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31" rtl="0" eaLnBrk="1" latinLnBrk="0" hangingPunct="1">
        <a:defRPr sz="1800" kern="1200">
          <a:solidFill>
            <a:schemeClr val="tx1"/>
          </a:solidFill>
          <a:latin typeface="+mn-lt"/>
          <a:ea typeface="+mn-ea"/>
          <a:cs typeface="+mn-cs"/>
        </a:defRPr>
      </a:lvl1pPr>
      <a:lvl2pPr marL="457131" algn="l" defTabSz="457131" rtl="0" eaLnBrk="1" latinLnBrk="0" hangingPunct="1">
        <a:defRPr sz="1800" kern="1200">
          <a:solidFill>
            <a:schemeClr val="tx1"/>
          </a:solidFill>
          <a:latin typeface="+mn-lt"/>
          <a:ea typeface="+mn-ea"/>
          <a:cs typeface="+mn-cs"/>
        </a:defRPr>
      </a:lvl2pPr>
      <a:lvl3pPr marL="914257" algn="l" defTabSz="457131" rtl="0" eaLnBrk="1" latinLnBrk="0" hangingPunct="1">
        <a:defRPr sz="1800" kern="1200">
          <a:solidFill>
            <a:schemeClr val="tx1"/>
          </a:solidFill>
          <a:latin typeface="+mn-lt"/>
          <a:ea typeface="+mn-ea"/>
          <a:cs typeface="+mn-cs"/>
        </a:defRPr>
      </a:lvl3pPr>
      <a:lvl4pPr marL="1371388" algn="l" defTabSz="457131" rtl="0" eaLnBrk="1" latinLnBrk="0" hangingPunct="1">
        <a:defRPr sz="1800" kern="1200">
          <a:solidFill>
            <a:schemeClr val="tx1"/>
          </a:solidFill>
          <a:latin typeface="+mn-lt"/>
          <a:ea typeface="+mn-ea"/>
          <a:cs typeface="+mn-cs"/>
        </a:defRPr>
      </a:lvl4pPr>
      <a:lvl5pPr marL="1828516" algn="l" defTabSz="457131" rtl="0" eaLnBrk="1" latinLnBrk="0" hangingPunct="1">
        <a:defRPr sz="1800" kern="1200">
          <a:solidFill>
            <a:schemeClr val="tx1"/>
          </a:solidFill>
          <a:latin typeface="+mn-lt"/>
          <a:ea typeface="+mn-ea"/>
          <a:cs typeface="+mn-cs"/>
        </a:defRPr>
      </a:lvl5pPr>
      <a:lvl6pPr marL="2285643" algn="l" defTabSz="457131" rtl="0" eaLnBrk="1" latinLnBrk="0" hangingPunct="1">
        <a:defRPr sz="1800" kern="1200">
          <a:solidFill>
            <a:schemeClr val="tx1"/>
          </a:solidFill>
          <a:latin typeface="+mn-lt"/>
          <a:ea typeface="+mn-ea"/>
          <a:cs typeface="+mn-cs"/>
        </a:defRPr>
      </a:lvl6pPr>
      <a:lvl7pPr marL="2742770" algn="l" defTabSz="457131" rtl="0" eaLnBrk="1" latinLnBrk="0" hangingPunct="1">
        <a:defRPr sz="1800" kern="1200">
          <a:solidFill>
            <a:schemeClr val="tx1"/>
          </a:solidFill>
          <a:latin typeface="+mn-lt"/>
          <a:ea typeface="+mn-ea"/>
          <a:cs typeface="+mn-cs"/>
        </a:defRPr>
      </a:lvl7pPr>
      <a:lvl8pPr marL="3199900" algn="l" defTabSz="457131" rtl="0" eaLnBrk="1" latinLnBrk="0" hangingPunct="1">
        <a:defRPr sz="1800" kern="1200">
          <a:solidFill>
            <a:schemeClr val="tx1"/>
          </a:solidFill>
          <a:latin typeface="+mn-lt"/>
          <a:ea typeface="+mn-ea"/>
          <a:cs typeface="+mn-cs"/>
        </a:defRPr>
      </a:lvl8pPr>
      <a:lvl9pPr marL="3657030" algn="l" defTabSz="45713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3947CF">
                <a:alpha val="69804"/>
              </a:srgb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3947CF">
                <a:alpha val="80000"/>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378243"/>
            <a:ext cx="634771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599" y="1954582"/>
            <a:ext cx="6347714" cy="40867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58" y="6041363"/>
            <a:ext cx="786222" cy="365125"/>
          </a:xfrm>
          <a:prstGeom prst="rect">
            <a:avLst/>
          </a:prstGeom>
        </p:spPr>
        <p:txBody>
          <a:bodyPr vert="horz" lIns="91440" tIns="45720" rIns="91440" bIns="45720" rtlCol="0" anchor="ctr"/>
          <a:lstStyle>
            <a:lvl1pPr algn="r">
              <a:defRPr sz="900">
                <a:solidFill>
                  <a:schemeClr val="accent5">
                    <a:lumMod val="75000"/>
                  </a:schemeClr>
                </a:solidFill>
              </a:defRPr>
            </a:lvl1pPr>
          </a:lstStyle>
          <a:p>
            <a:fld id="{880D6D66-3C28-431D-97F2-5F596C85A184}" type="datetime1">
              <a:rPr lang="en-US" smtClean="0"/>
              <a:t>4/18/2023</a:t>
            </a:fld>
            <a:endParaRPr lang="en-US"/>
          </a:p>
        </p:txBody>
      </p:sp>
      <p:sp>
        <p:nvSpPr>
          <p:cNvPr id="5" name="Footer Placeholder 4"/>
          <p:cNvSpPr>
            <a:spLocks noGrp="1"/>
          </p:cNvSpPr>
          <p:nvPr>
            <p:ph type="ftr" sz="quarter" idx="3"/>
          </p:nvPr>
        </p:nvSpPr>
        <p:spPr>
          <a:xfrm>
            <a:off x="609600" y="6041363"/>
            <a:ext cx="202343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FF5EEBD-5882-6341-98F9-5D6DD8D8D364}" type="slidenum">
              <a:rPr lang="en-US" smtClean="0"/>
              <a:t>‹#›</a:t>
            </a:fld>
            <a:endParaRPr lang="en-US"/>
          </a:p>
        </p:txBody>
      </p:sp>
    </p:spTree>
    <p:extLst>
      <p:ext uri="{BB962C8B-B14F-4D97-AF65-F5344CB8AC3E}">
        <p14:creationId xmlns:p14="http://schemas.microsoft.com/office/powerpoint/2010/main" val="191496181"/>
      </p:ext>
    </p:extLst>
  </p:cSld>
  <p:clrMap bg1="lt1" tx1="dk1" bg2="lt2" tx2="dk2" accent1="accent1" accent2="accent2" accent3="accent3" accent4="accent4" accent5="accent5" accent6="accent6" hlink="hlink" folHlink="folHlink"/>
  <p:sldLayoutIdLst>
    <p:sldLayoutId id="2147485112" r:id="rId1"/>
    <p:sldLayoutId id="2147485113" r:id="rId2"/>
    <p:sldLayoutId id="2147485114" r:id="rId3"/>
    <p:sldLayoutId id="2147485115" r:id="rId4"/>
    <p:sldLayoutId id="2147485116" r:id="rId5"/>
    <p:sldLayoutId id="2147485117" r:id="rId6"/>
    <p:sldLayoutId id="2147485118" r:id="rId7"/>
    <p:sldLayoutId id="2147485119" r:id="rId8"/>
    <p:sldLayoutId id="2147485120" r:id="rId9"/>
    <p:sldLayoutId id="2147485121" r:id="rId10"/>
    <p:sldLayoutId id="2147485122" r:id="rId11"/>
    <p:sldLayoutId id="2147485123" r:id="rId12"/>
    <p:sldLayoutId id="2147485124" r:id="rId13"/>
    <p:sldLayoutId id="2147485125" r:id="rId14"/>
    <p:sldLayoutId id="2147485126" r:id="rId15"/>
    <p:sldLayoutId id="2147485127" r:id="rId16"/>
    <p:sldLayoutId id="2147485128" r:id="rId17"/>
  </p:sldLayoutIdLst>
  <p:hf hdr="0" ftr="0" dt="0"/>
  <p:txStyles>
    <p:titleStyle>
      <a:lvl1pPr algn="l" defTabSz="457200" rtl="0" eaLnBrk="1" latinLnBrk="0" hangingPunct="1">
        <a:spcBef>
          <a:spcPct val="0"/>
        </a:spcBef>
        <a:buNone/>
        <a:defRPr sz="3600" kern="1200">
          <a:solidFill>
            <a:schemeClr val="accent1"/>
          </a:solidFill>
          <a:latin typeface="Arial Black" panose="020B0A04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28.svg"/><Relationship Id="rId5" Type="http://schemas.openxmlformats.org/officeDocument/2006/relationships/diagramQuickStyle" Target="../diagrams/quickStyle3.xml"/><Relationship Id="rId10" Type="http://schemas.openxmlformats.org/officeDocument/2006/relationships/image" Target="../media/image27.png"/><Relationship Id="rId4" Type="http://schemas.openxmlformats.org/officeDocument/2006/relationships/diagramLayout" Target="../diagrams/layout3.xml"/><Relationship Id="rId9"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png"/><Relationship Id="rId5" Type="http://schemas.openxmlformats.org/officeDocument/2006/relationships/image" Target="../media/image3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picpedia.org/highway-signs/i/implementation.html"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image" Target="../media/image11.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0D83AA5A-019A-4648-A22E-65D00E4C28BD}"/>
              </a:ext>
            </a:extLst>
          </p:cNvPr>
          <p:cNvSpPr>
            <a:spLocks noGrp="1"/>
          </p:cNvSpPr>
          <p:nvPr>
            <p:ph type="subTitle" idx="1"/>
          </p:nvPr>
        </p:nvSpPr>
        <p:spPr/>
        <p:txBody>
          <a:bodyPr anchor="t">
            <a:normAutofit/>
          </a:bodyPr>
          <a:lstStyle/>
          <a:p>
            <a:r>
              <a:rPr lang="en-US"/>
              <a:t>	</a:t>
            </a:r>
          </a:p>
        </p:txBody>
      </p:sp>
      <p:sp>
        <p:nvSpPr>
          <p:cNvPr id="3" name="Title 2">
            <a:extLst>
              <a:ext uri="{FF2B5EF4-FFF2-40B4-BE49-F238E27FC236}">
                <a16:creationId xmlns:a16="http://schemas.microsoft.com/office/drawing/2014/main" id="{99883362-50B9-4076-A0C5-0FAA2CF18935}"/>
              </a:ext>
            </a:extLst>
          </p:cNvPr>
          <p:cNvSpPr>
            <a:spLocks noGrp="1"/>
          </p:cNvSpPr>
          <p:nvPr>
            <p:ph type="title" idx="4294967295"/>
          </p:nvPr>
        </p:nvSpPr>
        <p:spPr>
          <a:xfrm>
            <a:off x="685800" y="3327846"/>
            <a:ext cx="7772400" cy="1199704"/>
          </a:xfrm>
        </p:spPr>
        <p:txBody>
          <a:bodyPr anchor="b">
            <a:normAutofit fontScale="90000"/>
          </a:bodyPr>
          <a:lstStyle/>
          <a:p>
            <a:pPr algn="ctr">
              <a:lnSpc>
                <a:spcPct val="90000"/>
              </a:lnSpc>
            </a:pPr>
            <a:r>
              <a:rPr lang="en-US">
                <a:latin typeface="Arial Black"/>
              </a:rPr>
              <a:t>Alateen Electronic Group Feasibility – Members Strategy</a:t>
            </a:r>
            <a:endParaRPr lang="en-US"/>
          </a:p>
        </p:txBody>
      </p:sp>
      <p:sp>
        <p:nvSpPr>
          <p:cNvPr id="12" name="Slide Number Placeholder 3">
            <a:extLst>
              <a:ext uri="{FF2B5EF4-FFF2-40B4-BE49-F238E27FC236}">
                <a16:creationId xmlns:a16="http://schemas.microsoft.com/office/drawing/2014/main" id="{27C8ABE7-F971-8F73-81DD-DD40A8FEB48E}"/>
              </a:ext>
            </a:extLst>
          </p:cNvPr>
          <p:cNvSpPr>
            <a:spLocks noGrp="1"/>
          </p:cNvSpPr>
          <p:nvPr>
            <p:ph type="sldNum" sz="quarter" idx="4294967295"/>
          </p:nvPr>
        </p:nvSpPr>
        <p:spPr>
          <a:xfrm>
            <a:off x="8631238" y="6042025"/>
            <a:ext cx="512762" cy="365125"/>
          </a:xfrm>
        </p:spPr>
        <p:txBody>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0FF5EEBD-5882-6341-98F9-5D6DD8D8D364}" type="slidenum">
              <a:rPr kumimoji="0" lang="en-US" sz="900" b="0" i="0" u="none" strike="noStrike" kern="1200" cap="none" spc="0" normalizeH="0" baseline="0" noProof="0" smtClean="0">
                <a:ln>
                  <a:noFill/>
                </a:ln>
                <a:solidFill>
                  <a:srgbClr val="4472C4"/>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a:t>
            </a:fld>
            <a:endParaRPr kumimoji="0" lang="en-US" sz="900" b="0" i="0" u="none" strike="noStrike" kern="1200" cap="none" spc="0" normalizeH="0" baseline="0" noProof="0">
              <a:ln>
                <a:noFill/>
              </a:ln>
              <a:solidFill>
                <a:srgbClr val="4472C4"/>
              </a:solidFill>
              <a:effectLst/>
              <a:uLnTx/>
              <a:uFillTx/>
              <a:latin typeface="Trebuchet MS" panose="020B0603020202020204"/>
              <a:ea typeface="+mn-ea"/>
              <a:cs typeface="+mn-cs"/>
            </a:endParaRPr>
          </a:p>
        </p:txBody>
      </p:sp>
      <p:sp>
        <p:nvSpPr>
          <p:cNvPr id="2" name="TextBox 1">
            <a:extLst>
              <a:ext uri="{FF2B5EF4-FFF2-40B4-BE49-F238E27FC236}">
                <a16:creationId xmlns:a16="http://schemas.microsoft.com/office/drawing/2014/main" id="{73C9CC90-7D21-4A48-951A-3C4967D48D3D}"/>
              </a:ext>
            </a:extLst>
          </p:cNvPr>
          <p:cNvSpPr txBox="1"/>
          <p:nvPr/>
        </p:nvSpPr>
        <p:spPr>
          <a:xfrm>
            <a:off x="719090" y="5999334"/>
            <a:ext cx="512215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Trebuchet MS" panose="020B0603020202020204"/>
                <a:ea typeface="+mn-ea"/>
                <a:cs typeface="+mn-cs"/>
              </a:rPr>
              <a:t>2023 World Service Conference</a:t>
            </a:r>
          </a:p>
        </p:txBody>
      </p:sp>
    </p:spTree>
    <p:extLst>
      <p:ext uri="{BB962C8B-B14F-4D97-AF65-F5344CB8AC3E}">
        <p14:creationId xmlns:p14="http://schemas.microsoft.com/office/powerpoint/2010/main" val="3904830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FA4831F-359C-48EE-A83D-37FD08BBDB3C}"/>
              </a:ext>
            </a:extLst>
          </p:cNvPr>
          <p:cNvSpPr>
            <a:spLocks noGrp="1"/>
          </p:cNvSpPr>
          <p:nvPr>
            <p:ph type="title"/>
          </p:nvPr>
        </p:nvSpPr>
        <p:spPr>
          <a:xfrm>
            <a:off x="609605" y="609606"/>
            <a:ext cx="6347715" cy="1320800"/>
          </a:xfrm>
        </p:spPr>
        <p:txBody>
          <a:bodyPr anchor="t">
            <a:normAutofit/>
          </a:bodyPr>
          <a:lstStyle/>
          <a:p>
            <a:pPr>
              <a:lnSpc>
                <a:spcPct val="90000"/>
              </a:lnSpc>
            </a:pPr>
            <a:r>
              <a:rPr lang="en-US" sz="2500"/>
              <a:t>Global Electronic Alateen Safety and Behavioral Requirements Process Minimums</a:t>
            </a:r>
          </a:p>
        </p:txBody>
      </p:sp>
      <p:sp>
        <p:nvSpPr>
          <p:cNvPr id="6" name="Content Placeholder 5">
            <a:extLst>
              <a:ext uri="{FF2B5EF4-FFF2-40B4-BE49-F238E27FC236}">
                <a16:creationId xmlns:a16="http://schemas.microsoft.com/office/drawing/2014/main" id="{3613FB49-E840-49A0-98C4-9C24ECDAAA6D}"/>
              </a:ext>
            </a:extLst>
          </p:cNvPr>
          <p:cNvSpPr>
            <a:spLocks noGrp="1"/>
          </p:cNvSpPr>
          <p:nvPr>
            <p:ph sz="half" idx="2"/>
          </p:nvPr>
        </p:nvSpPr>
        <p:spPr>
          <a:xfrm>
            <a:off x="3382757" y="1930407"/>
            <a:ext cx="3574564" cy="4110958"/>
          </a:xfrm>
        </p:spPr>
        <p:txBody>
          <a:bodyPr vert="horz" lIns="91440" tIns="45720" rIns="91440" bIns="45720" rtlCol="0">
            <a:normAutofit fontScale="92500"/>
          </a:bodyPr>
          <a:lstStyle/>
          <a:p>
            <a:pPr fontAlgn="base">
              <a:lnSpc>
                <a:spcPct val="90000"/>
              </a:lnSpc>
            </a:pPr>
            <a:r>
              <a:rPr lang="en-US" sz="2400"/>
              <a:t>Certified Al-Anon Members Involved in Alateen Service serving electronic Alateen groups (AMIAS-E):</a:t>
            </a:r>
          </a:p>
          <a:p>
            <a:pPr lvl="1" fontAlgn="base">
              <a:lnSpc>
                <a:spcPct val="90000"/>
              </a:lnSpc>
            </a:pPr>
            <a:r>
              <a:rPr lang="en-US" sz="2000"/>
              <a:t>Are mandated reporters</a:t>
            </a:r>
          </a:p>
          <a:p>
            <a:pPr lvl="1" fontAlgn="base">
              <a:lnSpc>
                <a:spcPct val="90000"/>
              </a:lnSpc>
            </a:pPr>
            <a:r>
              <a:rPr lang="en-US" sz="2000"/>
              <a:t>Pass background checks verifying they have not been convicted of a felony or charged with child abuse or other inappropriate sexual behavior</a:t>
            </a:r>
          </a:p>
        </p:txBody>
      </p:sp>
      <p:sp>
        <p:nvSpPr>
          <p:cNvPr id="4" name="Slide Number Placeholder 3">
            <a:extLst>
              <a:ext uri="{FF2B5EF4-FFF2-40B4-BE49-F238E27FC236}">
                <a16:creationId xmlns:a16="http://schemas.microsoft.com/office/drawing/2014/main" id="{24324E1F-A762-4541-8E29-FC07E17D9D15}"/>
              </a:ext>
            </a:extLst>
          </p:cNvPr>
          <p:cNvSpPr>
            <a:spLocks noGrp="1"/>
          </p:cNvSpPr>
          <p:nvPr>
            <p:ph type="sldNum" sz="quarter" idx="12"/>
          </p:nvPr>
        </p:nvSpPr>
        <p:spPr>
          <a:xfrm>
            <a:off x="6444683" y="6041373"/>
            <a:ext cx="512637" cy="365125"/>
          </a:xfrm>
        </p:spPr>
        <p:txBody>
          <a:bodyPr anchor="ctr">
            <a:normAutofit/>
          </a:bodyPr>
          <a:lstStyle/>
          <a:p>
            <a:pPr>
              <a:spcAft>
                <a:spcPts val="600"/>
              </a:spcAft>
            </a:pPr>
            <a:fld id="{982F96FF-5441-4A4F-B1EB-D4C662B4C029}" type="slidenum">
              <a:rPr lang="en-US" smtClean="0"/>
              <a:pPr>
                <a:spcAft>
                  <a:spcPts val="600"/>
                </a:spcAft>
              </a:pPr>
              <a:t>10</a:t>
            </a:fld>
            <a:endParaRPr lang="en-US"/>
          </a:p>
        </p:txBody>
      </p:sp>
      <p:pic>
        <p:nvPicPr>
          <p:cNvPr id="3" name="Picture 2" descr="Safety First In PNG Transparent Background, Free Download #18151 -  FreeIconsPNG">
            <a:extLst>
              <a:ext uri="{FF2B5EF4-FFF2-40B4-BE49-F238E27FC236}">
                <a16:creationId xmlns:a16="http://schemas.microsoft.com/office/drawing/2014/main" id="{B87FAD3B-1846-B3E8-362A-F0E458E3AA15}"/>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09605" y="2336808"/>
            <a:ext cx="2773151" cy="3298164"/>
          </a:xfrm>
          <a:prstGeom prst="rect">
            <a:avLst/>
          </a:prstGeom>
          <a:noFill/>
        </p:spPr>
      </p:pic>
    </p:spTree>
    <p:extLst>
      <p:ext uri="{BB962C8B-B14F-4D97-AF65-F5344CB8AC3E}">
        <p14:creationId xmlns:p14="http://schemas.microsoft.com/office/powerpoint/2010/main" val="3890368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FE6B1BE-27A1-41EC-A100-90073B57007B}"/>
              </a:ext>
            </a:extLst>
          </p:cNvPr>
          <p:cNvSpPr>
            <a:spLocks noGrp="1"/>
          </p:cNvSpPr>
          <p:nvPr>
            <p:ph type="title"/>
          </p:nvPr>
        </p:nvSpPr>
        <p:spPr>
          <a:xfrm>
            <a:off x="609604" y="378249"/>
            <a:ext cx="6347715" cy="1320800"/>
          </a:xfrm>
        </p:spPr>
        <p:txBody>
          <a:bodyPr anchor="t">
            <a:normAutofit/>
          </a:bodyPr>
          <a:lstStyle/>
          <a:p>
            <a:r>
              <a:rPr lang="en-US" sz="3300"/>
              <a:t>Global Electronic </a:t>
            </a:r>
            <a:r>
              <a:rPr lang="en-US" sz="3300" err="1"/>
              <a:t>Alateen</a:t>
            </a:r>
            <a:r>
              <a:rPr lang="en-US" sz="3300"/>
              <a:t> Participation Minimums</a:t>
            </a:r>
          </a:p>
        </p:txBody>
      </p:sp>
      <p:sp>
        <p:nvSpPr>
          <p:cNvPr id="4" name="Slide Number Placeholder 3">
            <a:extLst>
              <a:ext uri="{FF2B5EF4-FFF2-40B4-BE49-F238E27FC236}">
                <a16:creationId xmlns:a16="http://schemas.microsoft.com/office/drawing/2014/main" id="{70811F6D-4EAB-48A8-870A-13C6EA40C487}"/>
              </a:ext>
            </a:extLst>
          </p:cNvPr>
          <p:cNvSpPr>
            <a:spLocks noGrp="1"/>
          </p:cNvSpPr>
          <p:nvPr>
            <p:ph type="sldNum" sz="quarter" idx="12"/>
          </p:nvPr>
        </p:nvSpPr>
        <p:spPr>
          <a:xfrm>
            <a:off x="6444683" y="6041373"/>
            <a:ext cx="512637" cy="365125"/>
          </a:xfrm>
        </p:spPr>
        <p:txBody>
          <a:bodyPr anchor="ctr">
            <a:normAutofit/>
          </a:bodyPr>
          <a:lstStyle/>
          <a:p>
            <a:pPr>
              <a:spcAft>
                <a:spcPts val="600"/>
              </a:spcAft>
            </a:pPr>
            <a:fld id="{982F96FF-5441-4A4F-B1EB-D4C662B4C029}" type="slidenum">
              <a:rPr lang="en-US" smtClean="0"/>
              <a:pPr>
                <a:spcAft>
                  <a:spcPts val="600"/>
                </a:spcAft>
              </a:pPr>
              <a:t>11</a:t>
            </a:fld>
            <a:endParaRPr lang="en-US"/>
          </a:p>
        </p:txBody>
      </p:sp>
      <p:graphicFrame>
        <p:nvGraphicFramePr>
          <p:cNvPr id="10" name="Content Placeholder 5">
            <a:extLst>
              <a:ext uri="{FF2B5EF4-FFF2-40B4-BE49-F238E27FC236}">
                <a16:creationId xmlns:a16="http://schemas.microsoft.com/office/drawing/2014/main" id="{288615B8-DD5E-818A-FBCB-9293B7B10B46}"/>
              </a:ext>
            </a:extLst>
          </p:cNvPr>
          <p:cNvGraphicFramePr>
            <a:graphicFrameLocks noGrp="1"/>
          </p:cNvGraphicFramePr>
          <p:nvPr>
            <p:ph idx="1"/>
            <p:extLst>
              <p:ext uri="{D42A27DB-BD31-4B8C-83A1-F6EECF244321}">
                <p14:modId xmlns:p14="http://schemas.microsoft.com/office/powerpoint/2010/main" val="2007444333"/>
              </p:ext>
            </p:extLst>
          </p:nvPr>
        </p:nvGraphicFramePr>
        <p:xfrm>
          <a:off x="609604" y="1699049"/>
          <a:ext cx="6347715" cy="4342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41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A03592-2F2C-4BBC-8634-130B589F7767}"/>
              </a:ext>
            </a:extLst>
          </p:cNvPr>
          <p:cNvSpPr>
            <a:spLocks noGrp="1"/>
          </p:cNvSpPr>
          <p:nvPr>
            <p:ph type="title"/>
          </p:nvPr>
        </p:nvSpPr>
        <p:spPr/>
        <p:txBody>
          <a:bodyPr/>
          <a:lstStyle/>
          <a:p>
            <a:r>
              <a:rPr lang="en-US"/>
              <a:t>Global Alateen Meeting Management Minimums</a:t>
            </a:r>
          </a:p>
        </p:txBody>
      </p:sp>
      <p:graphicFrame>
        <p:nvGraphicFramePr>
          <p:cNvPr id="6" name="Content Placeholder 4">
            <a:extLst>
              <a:ext uri="{FF2B5EF4-FFF2-40B4-BE49-F238E27FC236}">
                <a16:creationId xmlns:a16="http://schemas.microsoft.com/office/drawing/2014/main" id="{DB5F1B00-E389-E448-CEAB-F133FEC25416}"/>
              </a:ext>
            </a:extLst>
          </p:cNvPr>
          <p:cNvGraphicFramePr>
            <a:graphicFrameLocks noGrp="1"/>
          </p:cNvGraphicFramePr>
          <p:nvPr>
            <p:ph idx="1"/>
            <p:extLst>
              <p:ext uri="{D42A27DB-BD31-4B8C-83A1-F6EECF244321}">
                <p14:modId xmlns:p14="http://schemas.microsoft.com/office/powerpoint/2010/main" val="3958262305"/>
              </p:ext>
            </p:extLst>
          </p:nvPr>
        </p:nvGraphicFramePr>
        <p:xfrm>
          <a:off x="1637890" y="1905446"/>
          <a:ext cx="5459263" cy="3603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E6B43BA-6176-4CFA-80E7-F665B4D999F2}"/>
              </a:ext>
            </a:extLst>
          </p:cNvPr>
          <p:cNvSpPr>
            <a:spLocks noGrp="1"/>
          </p:cNvSpPr>
          <p:nvPr>
            <p:ph type="sldNum" sz="quarter" idx="12"/>
          </p:nvPr>
        </p:nvSpPr>
        <p:spPr/>
        <p:txBody>
          <a:bodyPr/>
          <a:lstStyle/>
          <a:p>
            <a:fld id="{982F96FF-5441-4A4F-B1EB-D4C662B4C029}" type="slidenum">
              <a:rPr lang="en-US" smtClean="0"/>
              <a:t>12</a:t>
            </a:fld>
            <a:endParaRPr lang="en-US"/>
          </a:p>
        </p:txBody>
      </p:sp>
      <p:pic>
        <p:nvPicPr>
          <p:cNvPr id="25" name="Graphic 25" descr="Internet outline">
            <a:extLst>
              <a:ext uri="{FF2B5EF4-FFF2-40B4-BE49-F238E27FC236}">
                <a16:creationId xmlns:a16="http://schemas.microsoft.com/office/drawing/2014/main" id="{1EF802CB-5B8B-731C-108F-C156898ADD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8181" y="2333018"/>
            <a:ext cx="693673" cy="693673"/>
          </a:xfrm>
          <a:prstGeom prst="rect">
            <a:avLst/>
          </a:prstGeom>
        </p:spPr>
      </p:pic>
      <p:pic>
        <p:nvPicPr>
          <p:cNvPr id="57" name="Graphic 57" descr="Two Men outline">
            <a:extLst>
              <a:ext uri="{FF2B5EF4-FFF2-40B4-BE49-F238E27FC236}">
                <a16:creationId xmlns:a16="http://schemas.microsoft.com/office/drawing/2014/main" id="{C0DDC3DC-5508-3A25-01C7-5AA31117C7B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8181" y="4343548"/>
            <a:ext cx="693673" cy="693673"/>
          </a:xfrm>
          <a:prstGeom prst="rect">
            <a:avLst/>
          </a:prstGeom>
        </p:spPr>
      </p:pic>
      <p:pic>
        <p:nvPicPr>
          <p:cNvPr id="58" name="Graphic 58" descr="Document outline">
            <a:extLst>
              <a:ext uri="{FF2B5EF4-FFF2-40B4-BE49-F238E27FC236}">
                <a16:creationId xmlns:a16="http://schemas.microsoft.com/office/drawing/2014/main" id="{61B0A729-9419-7F85-879C-081D6DD15BED}"/>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19903" y="3396653"/>
            <a:ext cx="585318" cy="576933"/>
          </a:xfrm>
          <a:prstGeom prst="rect">
            <a:avLst/>
          </a:prstGeom>
        </p:spPr>
      </p:pic>
    </p:spTree>
    <p:extLst>
      <p:ext uri="{BB962C8B-B14F-4D97-AF65-F5344CB8AC3E}">
        <p14:creationId xmlns:p14="http://schemas.microsoft.com/office/powerpoint/2010/main" val="3511709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DD2CF-8FE3-A2FF-CF72-F15735AEBF21}"/>
              </a:ext>
            </a:extLst>
          </p:cNvPr>
          <p:cNvSpPr>
            <a:spLocks noGrp="1"/>
          </p:cNvSpPr>
          <p:nvPr>
            <p:ph type="title"/>
          </p:nvPr>
        </p:nvSpPr>
        <p:spPr>
          <a:xfrm>
            <a:off x="501650" y="1678666"/>
            <a:ext cx="3066142" cy="2369093"/>
          </a:xfrm>
        </p:spPr>
        <p:txBody>
          <a:bodyPr vert="horz" lIns="91440" tIns="45720" rIns="91440" bIns="45720" rtlCol="0" anchor="b">
            <a:normAutofit/>
          </a:bodyPr>
          <a:lstStyle/>
          <a:p>
            <a:pPr algn="r"/>
            <a:r>
              <a:rPr lang="en-US" sz="3900">
                <a:latin typeface="+mj-lt"/>
              </a:rPr>
              <a:t>Routing to the Final Destination</a:t>
            </a:r>
          </a:p>
        </p:txBody>
      </p:sp>
      <p:pic>
        <p:nvPicPr>
          <p:cNvPr id="5" name="Content Placeholder 4">
            <a:extLst>
              <a:ext uri="{FF2B5EF4-FFF2-40B4-BE49-F238E27FC236}">
                <a16:creationId xmlns:a16="http://schemas.microsoft.com/office/drawing/2014/main" id="{A97A36E8-20E2-E24D-14EF-617FAD474EBE}"/>
              </a:ext>
            </a:extLst>
          </p:cNvPr>
          <p:cNvPicPr>
            <a:picLocks noGrp="1" noChangeAspect="1"/>
          </p:cNvPicPr>
          <p:nvPr>
            <p:ph idx="1"/>
          </p:nvPr>
        </p:nvPicPr>
        <p:blipFill rotWithShape="1">
          <a:blip r:embed="rId5"/>
          <a:srcRect l="16666" t="312" r="3" b="8554"/>
          <a:stretch/>
        </p:blipFill>
        <p:spPr>
          <a:xfrm>
            <a:off x="323088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Slide Number Placeholder 3">
            <a:extLst>
              <a:ext uri="{FF2B5EF4-FFF2-40B4-BE49-F238E27FC236}">
                <a16:creationId xmlns:a16="http://schemas.microsoft.com/office/drawing/2014/main" id="{CCE4301A-A841-B75A-2EE9-6FC1FDB240F5}"/>
              </a:ext>
            </a:extLst>
          </p:cNvPr>
          <p:cNvSpPr>
            <a:spLocks noGrp="1"/>
          </p:cNvSpPr>
          <p:nvPr>
            <p:ph type="sldNum" sz="quarter" idx="12"/>
          </p:nvPr>
        </p:nvSpPr>
        <p:spPr>
          <a:xfrm>
            <a:off x="6442997" y="6041362"/>
            <a:ext cx="512504" cy="365125"/>
          </a:xfrm>
        </p:spPr>
        <p:txBody>
          <a:bodyPr vert="horz" lIns="91440" tIns="45720" rIns="91440" bIns="45720" rtlCol="0" anchor="ctr">
            <a:normAutofit/>
          </a:bodyPr>
          <a:lstStyle/>
          <a:p>
            <a:pPr defTabSz="914400">
              <a:spcAft>
                <a:spcPts val="600"/>
              </a:spcAft>
            </a:pPr>
            <a:fld id="{982F96FF-5441-4A4F-B1EB-D4C662B4C029}" type="slidenum">
              <a:rPr lang="en-US" smtClean="0">
                <a:solidFill>
                  <a:srgbClr val="FFFFFF"/>
                </a:solidFill>
              </a:rPr>
              <a:pPr defTabSz="914400">
                <a:spcAft>
                  <a:spcPts val="600"/>
                </a:spcAft>
              </a:pPr>
              <a:t>13</a:t>
            </a:fld>
            <a:endParaRPr lang="en-US">
              <a:solidFill>
                <a:srgbClr val="FFFFFF"/>
              </a:solidFill>
            </a:endParaRPr>
          </a:p>
        </p:txBody>
      </p:sp>
      <p:sp>
        <p:nvSpPr>
          <p:cNvPr id="6" name="Rectangle 5">
            <a:extLst>
              <a:ext uri="{FF2B5EF4-FFF2-40B4-BE49-F238E27FC236}">
                <a16:creationId xmlns:a16="http://schemas.microsoft.com/office/drawing/2014/main" id="{44034054-47AA-0FDA-384D-44A198955FD5}"/>
              </a:ext>
            </a:extLst>
          </p:cNvPr>
          <p:cNvSpPr/>
          <p:nvPr/>
        </p:nvSpPr>
        <p:spPr>
          <a:xfrm>
            <a:off x="1957136" y="6041362"/>
            <a:ext cx="1722950" cy="816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Train Whistle Short ">
            <a:hlinkClick r:id="" action="ppaction://media"/>
            <a:extLst>
              <a:ext uri="{FF2B5EF4-FFF2-40B4-BE49-F238E27FC236}">
                <a16:creationId xmlns:a16="http://schemas.microsoft.com/office/drawing/2014/main" id="{250E7020-C16C-2323-B3A1-FE174BB544C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49622" y="3855720"/>
            <a:ext cx="609600" cy="609600"/>
          </a:xfrm>
          <a:prstGeom prst="rect">
            <a:avLst/>
          </a:prstGeom>
        </p:spPr>
      </p:pic>
    </p:spTree>
    <p:extLst>
      <p:ext uri="{BB962C8B-B14F-4D97-AF65-F5344CB8AC3E}">
        <p14:creationId xmlns:p14="http://schemas.microsoft.com/office/powerpoint/2010/main" val="147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0BC3BF3-0DBD-4208-855C-29F1AEF2D8DF}"/>
              </a:ext>
            </a:extLst>
          </p:cNvPr>
          <p:cNvSpPr>
            <a:spLocks noGrp="1"/>
          </p:cNvSpPr>
          <p:nvPr>
            <p:ph type="title"/>
          </p:nvPr>
        </p:nvSpPr>
        <p:spPr>
          <a:xfrm>
            <a:off x="609604" y="378249"/>
            <a:ext cx="6601093" cy="1320800"/>
          </a:xfrm>
        </p:spPr>
        <p:txBody>
          <a:bodyPr anchor="t">
            <a:noAutofit/>
          </a:bodyPr>
          <a:lstStyle/>
          <a:p>
            <a:r>
              <a:rPr lang="en-US" sz="2600"/>
              <a:t>WSC Structure: Implementing Electronic Alateen Safety and Behavioral Requirements (EASBR)</a:t>
            </a:r>
          </a:p>
        </p:txBody>
      </p:sp>
      <p:sp>
        <p:nvSpPr>
          <p:cNvPr id="4" name="Slide Number Placeholder 3">
            <a:extLst>
              <a:ext uri="{FF2B5EF4-FFF2-40B4-BE49-F238E27FC236}">
                <a16:creationId xmlns:a16="http://schemas.microsoft.com/office/drawing/2014/main" id="{8A46C4BA-D439-4584-9B4E-4726ECE49B69}"/>
              </a:ext>
            </a:extLst>
          </p:cNvPr>
          <p:cNvSpPr>
            <a:spLocks noGrp="1"/>
          </p:cNvSpPr>
          <p:nvPr>
            <p:ph type="sldNum" sz="quarter" idx="12"/>
          </p:nvPr>
        </p:nvSpPr>
        <p:spPr>
          <a:xfrm>
            <a:off x="6444683" y="6041373"/>
            <a:ext cx="512637" cy="365125"/>
          </a:xfrm>
        </p:spPr>
        <p:txBody>
          <a:bodyPr anchor="ctr">
            <a:normAutofit/>
          </a:bodyPr>
          <a:lstStyle/>
          <a:p>
            <a:pPr>
              <a:spcAft>
                <a:spcPts val="600"/>
              </a:spcAft>
            </a:pPr>
            <a:fld id="{982F96FF-5441-4A4F-B1EB-D4C662B4C029}" type="slidenum">
              <a:rPr lang="en-US" smtClean="0"/>
              <a:pPr>
                <a:spcAft>
                  <a:spcPts val="600"/>
                </a:spcAft>
              </a:pPr>
              <a:t>14</a:t>
            </a:fld>
            <a:endParaRPr lang="en-US"/>
          </a:p>
        </p:txBody>
      </p:sp>
      <p:graphicFrame>
        <p:nvGraphicFramePr>
          <p:cNvPr id="10" name="Content Placeholder 5">
            <a:extLst>
              <a:ext uri="{FF2B5EF4-FFF2-40B4-BE49-F238E27FC236}">
                <a16:creationId xmlns:a16="http://schemas.microsoft.com/office/drawing/2014/main" id="{A40A6A4F-3880-293F-DDA5-64B8DA705957}"/>
              </a:ext>
            </a:extLst>
          </p:cNvPr>
          <p:cNvGraphicFramePr>
            <a:graphicFrameLocks noGrp="1"/>
          </p:cNvGraphicFramePr>
          <p:nvPr>
            <p:ph idx="1"/>
            <p:extLst>
              <p:ext uri="{D42A27DB-BD31-4B8C-83A1-F6EECF244321}">
                <p14:modId xmlns:p14="http://schemas.microsoft.com/office/powerpoint/2010/main" val="1747398146"/>
              </p:ext>
            </p:extLst>
          </p:nvPr>
        </p:nvGraphicFramePr>
        <p:xfrm>
          <a:off x="2688461" y="2168434"/>
          <a:ext cx="5306008" cy="3599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4" descr="A picture containing text, sky, sign, outdoor&#10;&#10;Description automatically generated">
            <a:extLst>
              <a:ext uri="{FF2B5EF4-FFF2-40B4-BE49-F238E27FC236}">
                <a16:creationId xmlns:a16="http://schemas.microsoft.com/office/drawing/2014/main" id="{0709CBB3-CF58-83FD-6F02-E7CDE3769121}"/>
              </a:ext>
            </a:extLst>
          </p:cNvPr>
          <p:cNvPicPr>
            <a:picLocks noChangeAspect="1"/>
          </p:cNvPicPr>
          <p:nvPr/>
        </p:nvPicPr>
        <p:blipFill>
          <a:blip r:embed="rId8" cstate="screen">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612476" y="2688272"/>
            <a:ext cx="2743200" cy="1826514"/>
          </a:xfrm>
          <a:prstGeom prst="rect">
            <a:avLst/>
          </a:prstGeom>
        </p:spPr>
      </p:pic>
    </p:spTree>
    <p:extLst>
      <p:ext uri="{BB962C8B-B14F-4D97-AF65-F5344CB8AC3E}">
        <p14:creationId xmlns:p14="http://schemas.microsoft.com/office/powerpoint/2010/main" val="2660756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7E9A103-2676-41C6-BE76-AC4200F5B0A0}"/>
              </a:ext>
            </a:extLst>
          </p:cNvPr>
          <p:cNvSpPr>
            <a:spLocks noGrp="1"/>
          </p:cNvSpPr>
          <p:nvPr>
            <p:ph type="title"/>
          </p:nvPr>
        </p:nvSpPr>
        <p:spPr>
          <a:xfrm>
            <a:off x="609604" y="378249"/>
            <a:ext cx="6347715" cy="1320800"/>
          </a:xfrm>
        </p:spPr>
        <p:txBody>
          <a:bodyPr anchor="t">
            <a:normAutofit/>
          </a:bodyPr>
          <a:lstStyle/>
          <a:p>
            <a:r>
              <a:rPr lang="en-US">
                <a:latin typeface="Arial Black"/>
              </a:rPr>
              <a:t>WSC Structure: Laying the Tracks</a:t>
            </a:r>
            <a:endParaRPr lang="en-US"/>
          </a:p>
        </p:txBody>
      </p:sp>
      <p:sp>
        <p:nvSpPr>
          <p:cNvPr id="4" name="Slide Number Placeholder 3">
            <a:extLst>
              <a:ext uri="{FF2B5EF4-FFF2-40B4-BE49-F238E27FC236}">
                <a16:creationId xmlns:a16="http://schemas.microsoft.com/office/drawing/2014/main" id="{CFAD5008-255B-4110-9B0C-034FB209EF60}"/>
              </a:ext>
            </a:extLst>
          </p:cNvPr>
          <p:cNvSpPr>
            <a:spLocks noGrp="1"/>
          </p:cNvSpPr>
          <p:nvPr>
            <p:ph type="sldNum" sz="quarter" idx="12"/>
          </p:nvPr>
        </p:nvSpPr>
        <p:spPr>
          <a:xfrm>
            <a:off x="6444683" y="6041373"/>
            <a:ext cx="512637" cy="365125"/>
          </a:xfrm>
        </p:spPr>
        <p:txBody>
          <a:bodyPr anchor="ctr">
            <a:normAutofit/>
          </a:bodyPr>
          <a:lstStyle/>
          <a:p>
            <a:pPr>
              <a:spcAft>
                <a:spcPts val="600"/>
              </a:spcAft>
            </a:pPr>
            <a:fld id="{982F96FF-5441-4A4F-B1EB-D4C662B4C029}" type="slidenum">
              <a:rPr lang="en-US" smtClean="0"/>
              <a:pPr>
                <a:spcAft>
                  <a:spcPts val="600"/>
                </a:spcAft>
              </a:pPr>
              <a:t>15</a:t>
            </a:fld>
            <a:endParaRPr lang="en-US"/>
          </a:p>
        </p:txBody>
      </p:sp>
      <p:graphicFrame>
        <p:nvGraphicFramePr>
          <p:cNvPr id="10" name="Content Placeholder 5">
            <a:extLst>
              <a:ext uri="{FF2B5EF4-FFF2-40B4-BE49-F238E27FC236}">
                <a16:creationId xmlns:a16="http://schemas.microsoft.com/office/drawing/2014/main" id="{2B0F18DB-2557-2926-5294-98A525D5C768}"/>
              </a:ext>
            </a:extLst>
          </p:cNvPr>
          <p:cNvGraphicFramePr>
            <a:graphicFrameLocks noGrp="1"/>
          </p:cNvGraphicFramePr>
          <p:nvPr>
            <p:ph idx="1"/>
            <p:extLst>
              <p:ext uri="{D42A27DB-BD31-4B8C-83A1-F6EECF244321}">
                <p14:modId xmlns:p14="http://schemas.microsoft.com/office/powerpoint/2010/main" val="455449164"/>
              </p:ext>
            </p:extLst>
          </p:nvPr>
        </p:nvGraphicFramePr>
        <p:xfrm>
          <a:off x="609604" y="1954587"/>
          <a:ext cx="6347715" cy="4086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3993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02E93F2-1488-4298-A704-B94B753E2BB7}"/>
              </a:ext>
            </a:extLst>
          </p:cNvPr>
          <p:cNvSpPr>
            <a:spLocks noGrp="1"/>
          </p:cNvSpPr>
          <p:nvPr>
            <p:ph type="title"/>
          </p:nvPr>
        </p:nvSpPr>
        <p:spPr>
          <a:xfrm>
            <a:off x="291287" y="302870"/>
            <a:ext cx="6979916" cy="1320800"/>
          </a:xfrm>
        </p:spPr>
        <p:txBody>
          <a:bodyPr anchor="t">
            <a:normAutofit/>
          </a:bodyPr>
          <a:lstStyle/>
          <a:p>
            <a:pPr>
              <a:lnSpc>
                <a:spcPct val="90000"/>
              </a:lnSpc>
            </a:pPr>
            <a:r>
              <a:rPr lang="en-US" sz="3200"/>
              <a:t>WSC Structures: Continuing the Journey</a:t>
            </a:r>
          </a:p>
        </p:txBody>
      </p:sp>
      <p:sp>
        <p:nvSpPr>
          <p:cNvPr id="4" name="Slide Number Placeholder 3">
            <a:extLst>
              <a:ext uri="{FF2B5EF4-FFF2-40B4-BE49-F238E27FC236}">
                <a16:creationId xmlns:a16="http://schemas.microsoft.com/office/drawing/2014/main" id="{66AF3372-172B-4B03-8419-EA5109207F33}"/>
              </a:ext>
            </a:extLst>
          </p:cNvPr>
          <p:cNvSpPr>
            <a:spLocks noGrp="1"/>
          </p:cNvSpPr>
          <p:nvPr>
            <p:ph type="sldNum" sz="quarter" idx="12"/>
          </p:nvPr>
        </p:nvSpPr>
        <p:spPr>
          <a:xfrm>
            <a:off x="6444683" y="6041373"/>
            <a:ext cx="512637" cy="365125"/>
          </a:xfrm>
        </p:spPr>
        <p:txBody>
          <a:bodyPr anchor="ctr">
            <a:normAutofit/>
          </a:bodyPr>
          <a:lstStyle/>
          <a:p>
            <a:pPr>
              <a:spcAft>
                <a:spcPts val="600"/>
              </a:spcAft>
            </a:pPr>
            <a:fld id="{982F96FF-5441-4A4F-B1EB-D4C662B4C029}" type="slidenum">
              <a:rPr lang="en-US" smtClean="0"/>
              <a:pPr>
                <a:spcAft>
                  <a:spcPts val="600"/>
                </a:spcAft>
              </a:pPr>
              <a:t>16</a:t>
            </a:fld>
            <a:endParaRPr lang="en-US"/>
          </a:p>
        </p:txBody>
      </p:sp>
      <p:graphicFrame>
        <p:nvGraphicFramePr>
          <p:cNvPr id="10" name="Content Placeholder 5">
            <a:extLst>
              <a:ext uri="{FF2B5EF4-FFF2-40B4-BE49-F238E27FC236}">
                <a16:creationId xmlns:a16="http://schemas.microsoft.com/office/drawing/2014/main" id="{D4946DBF-EAE2-8B5E-71A0-87516B3BCB33}"/>
              </a:ext>
            </a:extLst>
          </p:cNvPr>
          <p:cNvGraphicFramePr>
            <a:graphicFrameLocks noGrp="1"/>
          </p:cNvGraphicFramePr>
          <p:nvPr>
            <p:ph idx="1"/>
            <p:extLst>
              <p:ext uri="{D42A27DB-BD31-4B8C-83A1-F6EECF244321}">
                <p14:modId xmlns:p14="http://schemas.microsoft.com/office/powerpoint/2010/main" val="2571707957"/>
              </p:ext>
            </p:extLst>
          </p:nvPr>
        </p:nvGraphicFramePr>
        <p:xfrm>
          <a:off x="609604" y="1250096"/>
          <a:ext cx="6347715" cy="4086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5" descr="A picture containing icon&#10;&#10;Description automatically generated">
            <a:extLst>
              <a:ext uri="{FF2B5EF4-FFF2-40B4-BE49-F238E27FC236}">
                <a16:creationId xmlns:a16="http://schemas.microsoft.com/office/drawing/2014/main" id="{540C5DA1-3171-D300-1131-51C17FCDD9DD}"/>
              </a:ext>
            </a:extLst>
          </p:cNvPr>
          <p:cNvPicPr>
            <a:picLocks noChangeAspect="1"/>
          </p:cNvPicPr>
          <p:nvPr/>
        </p:nvPicPr>
        <p:blipFill>
          <a:blip r:embed="rId8"/>
          <a:stretch>
            <a:fillRect/>
          </a:stretch>
        </p:blipFill>
        <p:spPr>
          <a:xfrm>
            <a:off x="2447745" y="4325788"/>
            <a:ext cx="2667000" cy="1714500"/>
          </a:xfrm>
          <a:prstGeom prst="rect">
            <a:avLst/>
          </a:prstGeom>
        </p:spPr>
      </p:pic>
    </p:spTree>
    <p:extLst>
      <p:ext uri="{BB962C8B-B14F-4D97-AF65-F5344CB8AC3E}">
        <p14:creationId xmlns:p14="http://schemas.microsoft.com/office/powerpoint/2010/main" val="459896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B7C50B-0F10-4D08-AC14-B2925A5643C1}"/>
              </a:ext>
            </a:extLst>
          </p:cNvPr>
          <p:cNvSpPr>
            <a:spLocks noGrp="1"/>
          </p:cNvSpPr>
          <p:nvPr>
            <p:ph type="title"/>
          </p:nvPr>
        </p:nvSpPr>
        <p:spPr>
          <a:xfrm>
            <a:off x="609604" y="378249"/>
            <a:ext cx="6527796" cy="1320800"/>
          </a:xfrm>
        </p:spPr>
        <p:txBody>
          <a:bodyPr anchor="t">
            <a:normAutofit/>
          </a:bodyPr>
          <a:lstStyle/>
          <a:p>
            <a:r>
              <a:rPr lang="en-US"/>
              <a:t>International Structures:  Modifications</a:t>
            </a:r>
          </a:p>
        </p:txBody>
      </p:sp>
      <p:sp>
        <p:nvSpPr>
          <p:cNvPr id="4" name="Slide Number Placeholder 3">
            <a:extLst>
              <a:ext uri="{FF2B5EF4-FFF2-40B4-BE49-F238E27FC236}">
                <a16:creationId xmlns:a16="http://schemas.microsoft.com/office/drawing/2014/main" id="{66AF3372-172B-4B03-8419-EA5109207F33}"/>
              </a:ext>
            </a:extLst>
          </p:cNvPr>
          <p:cNvSpPr>
            <a:spLocks noGrp="1"/>
          </p:cNvSpPr>
          <p:nvPr>
            <p:ph type="sldNum" sz="quarter" idx="12"/>
          </p:nvPr>
        </p:nvSpPr>
        <p:spPr>
          <a:xfrm>
            <a:off x="6444683" y="6041373"/>
            <a:ext cx="512637" cy="365125"/>
          </a:xfrm>
        </p:spPr>
        <p:txBody>
          <a:bodyPr anchor="ctr">
            <a:normAutofit/>
          </a:bodyPr>
          <a:lstStyle/>
          <a:p>
            <a:pPr>
              <a:spcAft>
                <a:spcPts val="600"/>
              </a:spcAft>
            </a:pPr>
            <a:fld id="{982F96FF-5441-4A4F-B1EB-D4C662B4C029}" type="slidenum">
              <a:rPr lang="en-US" smtClean="0"/>
              <a:pPr>
                <a:spcAft>
                  <a:spcPts val="600"/>
                </a:spcAft>
              </a:pPr>
              <a:t>17</a:t>
            </a:fld>
            <a:endParaRPr lang="en-US"/>
          </a:p>
        </p:txBody>
      </p:sp>
      <p:graphicFrame>
        <p:nvGraphicFramePr>
          <p:cNvPr id="2" name="Content Placeholder 1">
            <a:extLst>
              <a:ext uri="{FF2B5EF4-FFF2-40B4-BE49-F238E27FC236}">
                <a16:creationId xmlns:a16="http://schemas.microsoft.com/office/drawing/2014/main" id="{C9F32E2A-2325-6B74-683C-F152979EE627}"/>
              </a:ext>
            </a:extLst>
          </p:cNvPr>
          <p:cNvGraphicFramePr>
            <a:graphicFrameLocks noGrp="1"/>
          </p:cNvGraphicFramePr>
          <p:nvPr>
            <p:ph idx="1"/>
            <p:extLst>
              <p:ext uri="{D42A27DB-BD31-4B8C-83A1-F6EECF244321}">
                <p14:modId xmlns:p14="http://schemas.microsoft.com/office/powerpoint/2010/main" val="3305436498"/>
              </p:ext>
            </p:extLst>
          </p:nvPr>
        </p:nvGraphicFramePr>
        <p:xfrm>
          <a:off x="609604" y="1954587"/>
          <a:ext cx="6347715" cy="4086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3258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F8EA8D-EF76-4986-83EB-210F4D6E69E7}"/>
              </a:ext>
            </a:extLst>
          </p:cNvPr>
          <p:cNvSpPr>
            <a:spLocks noGrp="1"/>
          </p:cNvSpPr>
          <p:nvPr>
            <p:ph type="title"/>
          </p:nvPr>
        </p:nvSpPr>
        <p:spPr>
          <a:xfrm>
            <a:off x="609604" y="378249"/>
            <a:ext cx="6347715" cy="1320800"/>
          </a:xfrm>
        </p:spPr>
        <p:txBody>
          <a:bodyPr anchor="t">
            <a:normAutofit/>
          </a:bodyPr>
          <a:lstStyle/>
          <a:p>
            <a:r>
              <a:rPr lang="en-US"/>
              <a:t>Questions: Scenic View</a:t>
            </a:r>
          </a:p>
        </p:txBody>
      </p:sp>
      <p:pic>
        <p:nvPicPr>
          <p:cNvPr id="2" name="Content Placeholder 1">
            <a:extLst>
              <a:ext uri="{FF2B5EF4-FFF2-40B4-BE49-F238E27FC236}">
                <a16:creationId xmlns:a16="http://schemas.microsoft.com/office/drawing/2014/main" id="{8D7BF032-8C23-99CC-D037-1793C9D6C719}"/>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r="-2" b="-2"/>
          <a:stretch/>
        </p:blipFill>
        <p:spPr>
          <a:xfrm>
            <a:off x="609604" y="1569576"/>
            <a:ext cx="6347715" cy="4086781"/>
          </a:xfrm>
          <a:prstGeom prst="rect">
            <a:avLst/>
          </a:prstGeom>
          <a:noFill/>
        </p:spPr>
      </p:pic>
      <p:sp>
        <p:nvSpPr>
          <p:cNvPr id="4" name="Slide Number Placeholder 3">
            <a:extLst>
              <a:ext uri="{FF2B5EF4-FFF2-40B4-BE49-F238E27FC236}">
                <a16:creationId xmlns:a16="http://schemas.microsoft.com/office/drawing/2014/main" id="{03EE9B2F-780E-4893-B299-BEFED753DCE2}"/>
              </a:ext>
            </a:extLst>
          </p:cNvPr>
          <p:cNvSpPr>
            <a:spLocks noGrp="1"/>
          </p:cNvSpPr>
          <p:nvPr>
            <p:ph type="sldNum" sz="quarter" idx="12"/>
          </p:nvPr>
        </p:nvSpPr>
        <p:spPr>
          <a:xfrm>
            <a:off x="6444683" y="6041373"/>
            <a:ext cx="512637" cy="365125"/>
          </a:xfrm>
        </p:spPr>
        <p:txBody>
          <a:bodyPr anchor="ctr">
            <a:normAutofit/>
          </a:bodyPr>
          <a:lstStyle/>
          <a:p>
            <a:pPr>
              <a:spcAft>
                <a:spcPts val="600"/>
              </a:spcAft>
            </a:pPr>
            <a:fld id="{982F96FF-5441-4A4F-B1EB-D4C662B4C029}" type="slidenum">
              <a:rPr lang="en-US" smtClean="0"/>
              <a:pPr>
                <a:spcAft>
                  <a:spcPts val="600"/>
                </a:spcAft>
              </a:pPr>
              <a:t>18</a:t>
            </a:fld>
            <a:endParaRPr lang="en-US"/>
          </a:p>
        </p:txBody>
      </p:sp>
    </p:spTree>
    <p:extLst>
      <p:ext uri="{BB962C8B-B14F-4D97-AF65-F5344CB8AC3E}">
        <p14:creationId xmlns:p14="http://schemas.microsoft.com/office/powerpoint/2010/main" val="3507359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6E8CF49-0CFE-485A-AF3D-A39B26EA773B}"/>
              </a:ext>
            </a:extLst>
          </p:cNvPr>
          <p:cNvSpPr>
            <a:spLocks noGrp="1"/>
          </p:cNvSpPr>
          <p:nvPr>
            <p:ph type="title"/>
          </p:nvPr>
        </p:nvSpPr>
        <p:spPr>
          <a:xfrm>
            <a:off x="609604" y="378249"/>
            <a:ext cx="6347715" cy="1320800"/>
          </a:xfrm>
        </p:spPr>
        <p:txBody>
          <a:bodyPr anchor="t">
            <a:normAutofit/>
          </a:bodyPr>
          <a:lstStyle/>
          <a:p>
            <a:r>
              <a:rPr lang="en-US" sz="3300"/>
              <a:t>Part Two: Feedback from International Structures </a:t>
            </a:r>
          </a:p>
        </p:txBody>
      </p:sp>
      <p:pic>
        <p:nvPicPr>
          <p:cNvPr id="2" name="Picture 1">
            <a:extLst>
              <a:ext uri="{FF2B5EF4-FFF2-40B4-BE49-F238E27FC236}">
                <a16:creationId xmlns:a16="http://schemas.microsoft.com/office/drawing/2014/main" id="{624A988F-F464-2358-CF20-5C0A93B7F269}"/>
              </a:ext>
            </a:extLst>
          </p:cNvPr>
          <p:cNvPicPr>
            <a:picLocks noChangeAspect="1"/>
          </p:cNvPicPr>
          <p:nvPr/>
        </p:nvPicPr>
        <p:blipFill>
          <a:blip r:embed="rId3"/>
          <a:stretch>
            <a:fillRect/>
          </a:stretch>
        </p:blipFill>
        <p:spPr>
          <a:xfrm>
            <a:off x="722202" y="1954592"/>
            <a:ext cx="6122518" cy="4086781"/>
          </a:xfrm>
          <a:prstGeom prst="rect">
            <a:avLst/>
          </a:prstGeom>
          <a:noFill/>
        </p:spPr>
      </p:pic>
      <p:sp>
        <p:nvSpPr>
          <p:cNvPr id="4" name="Slide Number Placeholder 3">
            <a:extLst>
              <a:ext uri="{FF2B5EF4-FFF2-40B4-BE49-F238E27FC236}">
                <a16:creationId xmlns:a16="http://schemas.microsoft.com/office/drawing/2014/main" id="{CFAD5008-255B-4110-9B0C-034FB209EF60}"/>
              </a:ext>
            </a:extLst>
          </p:cNvPr>
          <p:cNvSpPr>
            <a:spLocks noGrp="1"/>
          </p:cNvSpPr>
          <p:nvPr>
            <p:ph type="sldNum" sz="quarter" idx="12"/>
          </p:nvPr>
        </p:nvSpPr>
        <p:spPr>
          <a:xfrm>
            <a:off x="6444683" y="6041373"/>
            <a:ext cx="512637" cy="365125"/>
          </a:xfrm>
        </p:spPr>
        <p:txBody>
          <a:bodyPr anchor="ctr">
            <a:normAutofit/>
          </a:bodyPr>
          <a:lstStyle/>
          <a:p>
            <a:pPr>
              <a:spcAft>
                <a:spcPts val="600"/>
              </a:spcAft>
            </a:pPr>
            <a:fld id="{982F96FF-5441-4A4F-B1EB-D4C662B4C029}" type="slidenum">
              <a:rPr lang="en-US" smtClean="0"/>
              <a:pPr>
                <a:spcAft>
                  <a:spcPts val="600"/>
                </a:spcAft>
              </a:pPr>
              <a:t>19</a:t>
            </a:fld>
            <a:endParaRPr lang="en-US"/>
          </a:p>
        </p:txBody>
      </p:sp>
    </p:spTree>
    <p:extLst>
      <p:ext uri="{BB962C8B-B14F-4D97-AF65-F5344CB8AC3E}">
        <p14:creationId xmlns:p14="http://schemas.microsoft.com/office/powerpoint/2010/main" val="3628265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A74B-4598-451F-9D61-10BFE7C02E3D}"/>
              </a:ext>
            </a:extLst>
          </p:cNvPr>
          <p:cNvSpPr>
            <a:spLocks noGrp="1"/>
          </p:cNvSpPr>
          <p:nvPr>
            <p:ph type="title"/>
          </p:nvPr>
        </p:nvSpPr>
        <p:spPr>
          <a:xfrm>
            <a:off x="609604" y="378249"/>
            <a:ext cx="6347715" cy="1320800"/>
          </a:xfrm>
        </p:spPr>
        <p:txBody>
          <a:bodyPr anchor="t">
            <a:normAutofit/>
          </a:bodyPr>
          <a:lstStyle/>
          <a:p>
            <a:r>
              <a:rPr lang="en-US"/>
              <a:t>The Origin: AFG, Inc. Strategic Plan Strategy</a:t>
            </a:r>
          </a:p>
        </p:txBody>
      </p:sp>
      <p:sp>
        <p:nvSpPr>
          <p:cNvPr id="4" name="Slide Number Placeholder 3">
            <a:extLst>
              <a:ext uri="{FF2B5EF4-FFF2-40B4-BE49-F238E27FC236}">
                <a16:creationId xmlns:a16="http://schemas.microsoft.com/office/drawing/2014/main" id="{72D03416-C336-4096-8CAA-CEE174D29013}"/>
              </a:ext>
            </a:extLst>
          </p:cNvPr>
          <p:cNvSpPr>
            <a:spLocks noGrp="1"/>
          </p:cNvSpPr>
          <p:nvPr>
            <p:ph type="sldNum" sz="quarter" idx="12"/>
          </p:nvPr>
        </p:nvSpPr>
        <p:spPr>
          <a:xfrm>
            <a:off x="6444683" y="6041373"/>
            <a:ext cx="512637"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982F96FF-5441-4A4F-B1EB-D4C662B4C029}" type="slidenum">
              <a:rPr kumimoji="0" lang="en-US" sz="900" b="0" i="0" u="none" strike="noStrike" kern="1200" cap="none" spc="0" normalizeH="0" baseline="0" noProof="0" smtClean="0">
                <a:ln>
                  <a:noFill/>
                </a:ln>
                <a:solidFill>
                  <a:srgbClr val="4472C4"/>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a:t>
            </a:fld>
            <a:endParaRPr kumimoji="0" lang="en-US" sz="900" b="0" i="0" u="none" strike="noStrike" kern="1200" cap="none" spc="0" normalizeH="0" baseline="0" noProof="0">
              <a:ln>
                <a:noFill/>
              </a:ln>
              <a:solidFill>
                <a:srgbClr val="4472C4"/>
              </a:solidFill>
              <a:effectLst/>
              <a:uLnTx/>
              <a:uFillTx/>
              <a:latin typeface="Trebuchet MS" panose="020B0603020202020204"/>
              <a:ea typeface="+mn-ea"/>
              <a:cs typeface="+mn-cs"/>
            </a:endParaRPr>
          </a:p>
        </p:txBody>
      </p:sp>
      <p:graphicFrame>
        <p:nvGraphicFramePr>
          <p:cNvPr id="6" name="Content Placeholder 2">
            <a:extLst>
              <a:ext uri="{FF2B5EF4-FFF2-40B4-BE49-F238E27FC236}">
                <a16:creationId xmlns:a16="http://schemas.microsoft.com/office/drawing/2014/main" id="{F86CEA73-3C53-42CD-A40B-33510782534A}"/>
              </a:ext>
            </a:extLst>
          </p:cNvPr>
          <p:cNvGraphicFramePr>
            <a:graphicFrameLocks noGrp="1"/>
          </p:cNvGraphicFramePr>
          <p:nvPr>
            <p:ph idx="1"/>
            <p:extLst>
              <p:ext uri="{D42A27DB-BD31-4B8C-83A1-F6EECF244321}">
                <p14:modId xmlns:p14="http://schemas.microsoft.com/office/powerpoint/2010/main" val="2761226875"/>
              </p:ext>
            </p:extLst>
          </p:nvPr>
        </p:nvGraphicFramePr>
        <p:xfrm>
          <a:off x="609604" y="1825539"/>
          <a:ext cx="6347715" cy="4086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043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4AB70-15AE-0FE2-1B45-8BF9327FDC81}"/>
              </a:ext>
            </a:extLst>
          </p:cNvPr>
          <p:cNvSpPr>
            <a:spLocks noGrp="1"/>
          </p:cNvSpPr>
          <p:nvPr>
            <p:ph type="title"/>
          </p:nvPr>
        </p:nvSpPr>
        <p:spPr/>
        <p:txBody>
          <a:bodyPr/>
          <a:lstStyle/>
          <a:p>
            <a:pPr algn="ctr"/>
            <a:r>
              <a:rPr lang="en-US"/>
              <a:t>International Partners</a:t>
            </a:r>
          </a:p>
        </p:txBody>
      </p:sp>
      <p:sp>
        <p:nvSpPr>
          <p:cNvPr id="4" name="Slide Number Placeholder 3">
            <a:extLst>
              <a:ext uri="{FF2B5EF4-FFF2-40B4-BE49-F238E27FC236}">
                <a16:creationId xmlns:a16="http://schemas.microsoft.com/office/drawing/2014/main" id="{5DE12A0B-445A-3FC5-C057-7B826A4BCB7F}"/>
              </a:ext>
            </a:extLst>
          </p:cNvPr>
          <p:cNvSpPr>
            <a:spLocks noGrp="1"/>
          </p:cNvSpPr>
          <p:nvPr>
            <p:ph type="sldNum" sz="quarter" idx="12"/>
          </p:nvPr>
        </p:nvSpPr>
        <p:spPr/>
        <p:txBody>
          <a:bodyPr/>
          <a:lstStyle/>
          <a:p>
            <a:fld id="{982F96FF-5441-4A4F-B1EB-D4C662B4C029}" type="slidenum">
              <a:rPr lang="en-US" smtClean="0"/>
              <a:t>20</a:t>
            </a:fld>
            <a:endParaRPr lang="en-US"/>
          </a:p>
        </p:txBody>
      </p:sp>
      <p:pic>
        <p:nvPicPr>
          <p:cNvPr id="7" name="Picture 6">
            <a:extLst>
              <a:ext uri="{FF2B5EF4-FFF2-40B4-BE49-F238E27FC236}">
                <a16:creationId xmlns:a16="http://schemas.microsoft.com/office/drawing/2014/main" id="{1685475F-AD49-76F0-E82B-B97A066A12F7}"/>
              </a:ext>
            </a:extLst>
          </p:cNvPr>
          <p:cNvPicPr>
            <a:picLocks noChangeAspect="1"/>
          </p:cNvPicPr>
          <p:nvPr/>
        </p:nvPicPr>
        <p:blipFill rotWithShape="1">
          <a:blip r:embed="rId3"/>
          <a:srcRect l="17917" t="35679" r="29520" b="18642"/>
          <a:stretch/>
        </p:blipFill>
        <p:spPr>
          <a:xfrm>
            <a:off x="626828" y="1699049"/>
            <a:ext cx="6161899" cy="3228108"/>
          </a:xfrm>
          <a:prstGeom prst="rect">
            <a:avLst/>
          </a:prstGeom>
        </p:spPr>
      </p:pic>
    </p:spTree>
    <p:extLst>
      <p:ext uri="{BB962C8B-B14F-4D97-AF65-F5344CB8AC3E}">
        <p14:creationId xmlns:p14="http://schemas.microsoft.com/office/powerpoint/2010/main" val="812583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8AF9A-52FD-3A0B-FF2E-5FFF953998C1}"/>
              </a:ext>
            </a:extLst>
          </p:cNvPr>
          <p:cNvSpPr>
            <a:spLocks noGrp="1"/>
          </p:cNvSpPr>
          <p:nvPr>
            <p:ph type="title"/>
          </p:nvPr>
        </p:nvSpPr>
        <p:spPr>
          <a:xfrm>
            <a:off x="609604" y="378249"/>
            <a:ext cx="6347715" cy="1320800"/>
          </a:xfrm>
        </p:spPr>
        <p:txBody>
          <a:bodyPr anchor="t">
            <a:normAutofit/>
          </a:bodyPr>
          <a:lstStyle/>
          <a:p>
            <a:r>
              <a:rPr lang="en-US"/>
              <a:t>Feelings about proposed conceptual solution…</a:t>
            </a:r>
          </a:p>
        </p:txBody>
      </p:sp>
      <p:sp>
        <p:nvSpPr>
          <p:cNvPr id="4" name="Slide Number Placeholder 3">
            <a:extLst>
              <a:ext uri="{FF2B5EF4-FFF2-40B4-BE49-F238E27FC236}">
                <a16:creationId xmlns:a16="http://schemas.microsoft.com/office/drawing/2014/main" id="{C1840EBF-E821-3412-A01F-F6A9AD073E13}"/>
              </a:ext>
            </a:extLst>
          </p:cNvPr>
          <p:cNvSpPr>
            <a:spLocks noGrp="1"/>
          </p:cNvSpPr>
          <p:nvPr>
            <p:ph type="sldNum" sz="quarter" idx="12"/>
          </p:nvPr>
        </p:nvSpPr>
        <p:spPr>
          <a:xfrm>
            <a:off x="6444683" y="6041373"/>
            <a:ext cx="512637" cy="365125"/>
          </a:xfrm>
        </p:spPr>
        <p:txBody>
          <a:bodyPr anchor="ctr">
            <a:normAutofit/>
          </a:bodyPr>
          <a:lstStyle/>
          <a:p>
            <a:pPr>
              <a:spcAft>
                <a:spcPts val="600"/>
              </a:spcAft>
            </a:pPr>
            <a:fld id="{982F96FF-5441-4A4F-B1EB-D4C662B4C029}" type="slidenum">
              <a:rPr lang="en-US" smtClean="0"/>
              <a:pPr>
                <a:spcAft>
                  <a:spcPts val="600"/>
                </a:spcAft>
              </a:pPr>
              <a:t>21</a:t>
            </a:fld>
            <a:endParaRPr lang="en-US"/>
          </a:p>
        </p:txBody>
      </p:sp>
      <p:pic>
        <p:nvPicPr>
          <p:cNvPr id="1026" name="Picture 2">
            <a:extLst>
              <a:ext uri="{FF2B5EF4-FFF2-40B4-BE49-F238E27FC236}">
                <a16:creationId xmlns:a16="http://schemas.microsoft.com/office/drawing/2014/main" id="{F19C7B80-C0BD-F6E8-5506-C3A307610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455" t="33434" r="29758" b="20857"/>
          <a:stretch>
            <a:fillRect/>
          </a:stretch>
        </p:blipFill>
        <p:spPr bwMode="auto">
          <a:xfrm>
            <a:off x="729673" y="1954212"/>
            <a:ext cx="6160654" cy="33155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22926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E407B-CFC0-9CB5-49ED-25BF8840FAAB}"/>
              </a:ext>
            </a:extLst>
          </p:cNvPr>
          <p:cNvSpPr>
            <a:spLocks noGrp="1"/>
          </p:cNvSpPr>
          <p:nvPr>
            <p:ph type="title"/>
          </p:nvPr>
        </p:nvSpPr>
        <p:spPr>
          <a:xfrm>
            <a:off x="609605" y="609606"/>
            <a:ext cx="6347715" cy="1320800"/>
          </a:xfrm>
        </p:spPr>
        <p:txBody>
          <a:bodyPr anchor="t">
            <a:normAutofit/>
          </a:bodyPr>
          <a:lstStyle/>
          <a:p>
            <a:r>
              <a:rPr lang="en-US" sz="3300"/>
              <a:t>International Structures: Global EASBR Survey</a:t>
            </a:r>
          </a:p>
        </p:txBody>
      </p:sp>
      <p:sp>
        <p:nvSpPr>
          <p:cNvPr id="3" name="Content Placeholder 2">
            <a:extLst>
              <a:ext uri="{FF2B5EF4-FFF2-40B4-BE49-F238E27FC236}">
                <a16:creationId xmlns:a16="http://schemas.microsoft.com/office/drawing/2014/main" id="{A52B98E3-3F23-C4E0-7ABC-07532F184725}"/>
              </a:ext>
            </a:extLst>
          </p:cNvPr>
          <p:cNvSpPr>
            <a:spLocks noGrp="1"/>
          </p:cNvSpPr>
          <p:nvPr>
            <p:ph sz="half" idx="1"/>
          </p:nvPr>
        </p:nvSpPr>
        <p:spPr>
          <a:xfrm>
            <a:off x="609607" y="2160594"/>
            <a:ext cx="3088109" cy="3880772"/>
          </a:xfrm>
        </p:spPr>
        <p:txBody>
          <a:bodyPr>
            <a:normAutofit/>
          </a:bodyPr>
          <a:lstStyle/>
          <a:p>
            <a:pPr>
              <a:lnSpc>
                <a:spcPct val="90000"/>
              </a:lnSpc>
            </a:pPr>
            <a:r>
              <a:rPr lang="en-US" sz="1700"/>
              <a:t>What benefits do you see with the conceptual process?</a:t>
            </a:r>
          </a:p>
          <a:p>
            <a:pPr>
              <a:lnSpc>
                <a:spcPct val="90000"/>
              </a:lnSpc>
            </a:pPr>
            <a:r>
              <a:rPr lang="en-US" sz="1700"/>
              <a:t>What challenges do you see with the conceptual process?</a:t>
            </a:r>
          </a:p>
          <a:p>
            <a:pPr>
              <a:lnSpc>
                <a:spcPct val="90000"/>
              </a:lnSpc>
            </a:pPr>
            <a:r>
              <a:rPr lang="en-US" sz="1700"/>
              <a:t>Do you see this as an opportunity to expand the reach of Alateen?</a:t>
            </a:r>
          </a:p>
          <a:p>
            <a:pPr>
              <a:lnSpc>
                <a:spcPct val="90000"/>
              </a:lnSpc>
            </a:pPr>
            <a:r>
              <a:rPr lang="en-US" sz="1700"/>
              <a:t>After hearing the presentation, do you think your structure would be able to support electronic Alateen groups?</a:t>
            </a:r>
          </a:p>
        </p:txBody>
      </p:sp>
      <p:pic>
        <p:nvPicPr>
          <p:cNvPr id="6" name="Picture 5" descr="A 3D pattern of ring shapes connected by lines">
            <a:extLst>
              <a:ext uri="{FF2B5EF4-FFF2-40B4-BE49-F238E27FC236}">
                <a16:creationId xmlns:a16="http://schemas.microsoft.com/office/drawing/2014/main" id="{4B782FD5-5992-3ABD-2D34-1CA3BAB6034F}"/>
              </a:ext>
            </a:extLst>
          </p:cNvPr>
          <p:cNvPicPr>
            <a:picLocks noChangeAspect="1"/>
          </p:cNvPicPr>
          <p:nvPr/>
        </p:nvPicPr>
        <p:blipFill rotWithShape="1">
          <a:blip r:embed="rId3"/>
          <a:srcRect l="11258" r="43981" b="1"/>
          <a:stretch/>
        </p:blipFill>
        <p:spPr>
          <a:xfrm>
            <a:off x="3869209" y="2160591"/>
            <a:ext cx="3088111" cy="3880773"/>
          </a:xfrm>
          <a:prstGeom prst="rect">
            <a:avLst/>
          </a:prstGeom>
          <a:noFill/>
        </p:spPr>
      </p:pic>
      <p:sp>
        <p:nvSpPr>
          <p:cNvPr id="4" name="Slide Number Placeholder 3">
            <a:extLst>
              <a:ext uri="{FF2B5EF4-FFF2-40B4-BE49-F238E27FC236}">
                <a16:creationId xmlns:a16="http://schemas.microsoft.com/office/drawing/2014/main" id="{EFB8D891-D159-328E-B6E0-08788E4E0332}"/>
              </a:ext>
            </a:extLst>
          </p:cNvPr>
          <p:cNvSpPr>
            <a:spLocks noGrp="1"/>
          </p:cNvSpPr>
          <p:nvPr>
            <p:ph type="sldNum" sz="quarter" idx="12"/>
          </p:nvPr>
        </p:nvSpPr>
        <p:spPr>
          <a:xfrm>
            <a:off x="6444683" y="6041373"/>
            <a:ext cx="512637" cy="365125"/>
          </a:xfrm>
        </p:spPr>
        <p:txBody>
          <a:bodyPr anchor="ctr">
            <a:normAutofit/>
          </a:bodyPr>
          <a:lstStyle/>
          <a:p>
            <a:pPr>
              <a:spcAft>
                <a:spcPts val="600"/>
              </a:spcAft>
            </a:pPr>
            <a:fld id="{982F96FF-5441-4A4F-B1EB-D4C662B4C029}" type="slidenum">
              <a:rPr lang="en-US" smtClean="0"/>
              <a:pPr>
                <a:spcAft>
                  <a:spcPts val="600"/>
                </a:spcAft>
              </a:pPr>
              <a:t>22</a:t>
            </a:fld>
            <a:endParaRPr lang="en-US"/>
          </a:p>
        </p:txBody>
      </p:sp>
    </p:spTree>
    <p:extLst>
      <p:ext uri="{BB962C8B-B14F-4D97-AF65-F5344CB8AC3E}">
        <p14:creationId xmlns:p14="http://schemas.microsoft.com/office/powerpoint/2010/main" val="872999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D32007-9981-B64C-A8B0-A0CB3E3804CF}"/>
              </a:ext>
            </a:extLst>
          </p:cNvPr>
          <p:cNvSpPr>
            <a:spLocks noGrp="1"/>
          </p:cNvSpPr>
          <p:nvPr>
            <p:ph type="sldNum" sz="quarter" idx="12"/>
          </p:nvPr>
        </p:nvSpPr>
        <p:spPr/>
        <p:txBody>
          <a:bodyPr vert="horz" lIns="91440" tIns="45720" rIns="91440" bIns="45720" rtlCol="0" anchor="ctr">
            <a:normAutofit/>
          </a:bodyPr>
          <a:lstStyle/>
          <a:p>
            <a:pPr>
              <a:spcAft>
                <a:spcPts val="600"/>
              </a:spcAft>
            </a:pPr>
            <a:fld id="{982F96FF-5441-4A4F-B1EB-D4C662B4C029}" type="slidenum">
              <a:rPr lang="en-US" kern="1200" smtClean="0"/>
              <a:pPr>
                <a:spcAft>
                  <a:spcPts val="600"/>
                </a:spcAft>
              </a:pPr>
              <a:t>23</a:t>
            </a:fld>
            <a:endParaRPr lang="en-US" kern="1200"/>
          </a:p>
        </p:txBody>
      </p:sp>
      <p:graphicFrame>
        <p:nvGraphicFramePr>
          <p:cNvPr id="2" name="Table 2">
            <a:extLst>
              <a:ext uri="{FF2B5EF4-FFF2-40B4-BE49-F238E27FC236}">
                <a16:creationId xmlns:a16="http://schemas.microsoft.com/office/drawing/2014/main" id="{993D5C92-0502-117E-F338-AD7F47C0BC85}"/>
              </a:ext>
            </a:extLst>
          </p:cNvPr>
          <p:cNvGraphicFramePr>
            <a:graphicFrameLocks noGrp="1"/>
          </p:cNvGraphicFramePr>
          <p:nvPr>
            <p:ph idx="1"/>
            <p:extLst>
              <p:ext uri="{D42A27DB-BD31-4B8C-83A1-F6EECF244321}">
                <p14:modId xmlns:p14="http://schemas.microsoft.com/office/powerpoint/2010/main" val="3890352578"/>
              </p:ext>
            </p:extLst>
          </p:nvPr>
        </p:nvGraphicFramePr>
        <p:xfrm>
          <a:off x="609604" y="1121399"/>
          <a:ext cx="6348413" cy="5144313"/>
        </p:xfrm>
        <a:graphic>
          <a:graphicData uri="http://schemas.openxmlformats.org/drawingml/2006/table">
            <a:tbl>
              <a:tblPr firstRow="1" bandRow="1">
                <a:tableStyleId>{5C22544A-7EE6-4342-B048-85BDC9FD1C3A}</a:tableStyleId>
              </a:tblPr>
              <a:tblGrid>
                <a:gridCol w="6348413">
                  <a:extLst>
                    <a:ext uri="{9D8B030D-6E8A-4147-A177-3AD203B41FA5}">
                      <a16:colId xmlns:a16="http://schemas.microsoft.com/office/drawing/2014/main" val="1878168859"/>
                    </a:ext>
                  </a:extLst>
                </a:gridCol>
              </a:tblGrid>
              <a:tr h="452153">
                <a:tc>
                  <a:txBody>
                    <a:bodyPr/>
                    <a:lstStyle/>
                    <a:p>
                      <a:r>
                        <a:rPr lang="en-US" sz="2000"/>
                        <a:t>Benefits of the Global EASBR</a:t>
                      </a:r>
                    </a:p>
                  </a:txBody>
                  <a:tcPr/>
                </a:tc>
                <a:extLst>
                  <a:ext uri="{0D108BD9-81ED-4DB2-BD59-A6C34878D82A}">
                    <a16:rowId xmlns:a16="http://schemas.microsoft.com/office/drawing/2014/main" val="3040452455"/>
                  </a:ext>
                </a:extLst>
              </a:tr>
              <a:tr h="452153">
                <a:tc>
                  <a:txBody>
                    <a:bodyPr/>
                    <a:lstStyle/>
                    <a:p>
                      <a:r>
                        <a:rPr lang="en-US" sz="2000"/>
                        <a:t>Sense of security</a:t>
                      </a:r>
                    </a:p>
                  </a:txBody>
                  <a:tcPr/>
                </a:tc>
                <a:extLst>
                  <a:ext uri="{0D108BD9-81ED-4DB2-BD59-A6C34878D82A}">
                    <a16:rowId xmlns:a16="http://schemas.microsoft.com/office/drawing/2014/main" val="926056847"/>
                  </a:ext>
                </a:extLst>
              </a:tr>
              <a:tr h="452153">
                <a:tc>
                  <a:txBody>
                    <a:bodyPr/>
                    <a:lstStyle/>
                    <a:p>
                      <a:r>
                        <a:rPr lang="en-US" sz="2000"/>
                        <a:t>More accessible to teens urgently seeking help</a:t>
                      </a:r>
                    </a:p>
                  </a:txBody>
                  <a:tcPr/>
                </a:tc>
                <a:extLst>
                  <a:ext uri="{0D108BD9-81ED-4DB2-BD59-A6C34878D82A}">
                    <a16:rowId xmlns:a16="http://schemas.microsoft.com/office/drawing/2014/main" val="462017850"/>
                  </a:ext>
                </a:extLst>
              </a:tr>
              <a:tr h="452153">
                <a:tc>
                  <a:txBody>
                    <a:bodyPr/>
                    <a:lstStyle/>
                    <a:p>
                      <a:r>
                        <a:rPr lang="en-US" sz="2000"/>
                        <a:t>Globally consistent requirements – safety across globe</a:t>
                      </a:r>
                    </a:p>
                  </a:txBody>
                  <a:tcPr/>
                </a:tc>
                <a:extLst>
                  <a:ext uri="{0D108BD9-81ED-4DB2-BD59-A6C34878D82A}">
                    <a16:rowId xmlns:a16="http://schemas.microsoft.com/office/drawing/2014/main" val="594960196"/>
                  </a:ext>
                </a:extLst>
              </a:tr>
              <a:tr h="780428">
                <a:tc>
                  <a:txBody>
                    <a:bodyPr/>
                    <a:lstStyle/>
                    <a:p>
                      <a:r>
                        <a:rPr lang="en-US" sz="2000"/>
                        <a:t>Inclusion and participation of members where there is no structure</a:t>
                      </a:r>
                    </a:p>
                  </a:txBody>
                  <a:tcPr/>
                </a:tc>
                <a:extLst>
                  <a:ext uri="{0D108BD9-81ED-4DB2-BD59-A6C34878D82A}">
                    <a16:rowId xmlns:a16="http://schemas.microsoft.com/office/drawing/2014/main" val="3618071302"/>
                  </a:ext>
                </a:extLst>
              </a:tr>
              <a:tr h="452153">
                <a:tc>
                  <a:txBody>
                    <a:bodyPr/>
                    <a:lstStyle/>
                    <a:p>
                      <a:r>
                        <a:rPr lang="en-US" sz="2000"/>
                        <a:t>Structures can abide by the laws of their country</a:t>
                      </a:r>
                    </a:p>
                  </a:txBody>
                  <a:tcPr/>
                </a:tc>
                <a:extLst>
                  <a:ext uri="{0D108BD9-81ED-4DB2-BD59-A6C34878D82A}">
                    <a16:rowId xmlns:a16="http://schemas.microsoft.com/office/drawing/2014/main" val="2495925712"/>
                  </a:ext>
                </a:extLst>
              </a:tr>
              <a:tr h="452153">
                <a:tc>
                  <a:txBody>
                    <a:bodyPr/>
                    <a:lstStyle/>
                    <a:p>
                      <a:r>
                        <a:rPr lang="en-US" sz="2000"/>
                        <a:t>All structures have access to electronic Alateen groups</a:t>
                      </a:r>
                    </a:p>
                  </a:txBody>
                  <a:tcPr/>
                </a:tc>
                <a:extLst>
                  <a:ext uri="{0D108BD9-81ED-4DB2-BD59-A6C34878D82A}">
                    <a16:rowId xmlns:a16="http://schemas.microsoft.com/office/drawing/2014/main" val="3746755936"/>
                  </a:ext>
                </a:extLst>
              </a:tr>
              <a:tr h="452153">
                <a:tc>
                  <a:txBody>
                    <a:bodyPr/>
                    <a:lstStyle/>
                    <a:p>
                      <a:r>
                        <a:rPr lang="en-US" sz="2000"/>
                        <a:t>May “revitalize” Alateen</a:t>
                      </a:r>
                    </a:p>
                  </a:txBody>
                  <a:tcPr/>
                </a:tc>
                <a:extLst>
                  <a:ext uri="{0D108BD9-81ED-4DB2-BD59-A6C34878D82A}">
                    <a16:rowId xmlns:a16="http://schemas.microsoft.com/office/drawing/2014/main" val="1844742093"/>
                  </a:ext>
                </a:extLst>
              </a:tr>
              <a:tr h="452153">
                <a:tc>
                  <a:txBody>
                    <a:bodyPr/>
                    <a:lstStyle/>
                    <a:p>
                      <a:r>
                        <a:rPr lang="en-US" sz="2000"/>
                        <a:t>Support from WSC for electronic Alateen meetings globally</a:t>
                      </a:r>
                    </a:p>
                  </a:txBody>
                  <a:tcPr/>
                </a:tc>
                <a:extLst>
                  <a:ext uri="{0D108BD9-81ED-4DB2-BD59-A6C34878D82A}">
                    <a16:rowId xmlns:a16="http://schemas.microsoft.com/office/drawing/2014/main" val="3634441110"/>
                  </a:ext>
                </a:extLst>
              </a:tr>
            </a:tbl>
          </a:graphicData>
        </a:graphic>
      </p:graphicFrame>
      <p:sp>
        <p:nvSpPr>
          <p:cNvPr id="7" name="Title 6">
            <a:extLst>
              <a:ext uri="{FF2B5EF4-FFF2-40B4-BE49-F238E27FC236}">
                <a16:creationId xmlns:a16="http://schemas.microsoft.com/office/drawing/2014/main" id="{33ED0DA6-78BA-4C0E-8609-299D6360D28E}"/>
              </a:ext>
            </a:extLst>
          </p:cNvPr>
          <p:cNvSpPr>
            <a:spLocks noGrp="1"/>
          </p:cNvSpPr>
          <p:nvPr>
            <p:ph type="title"/>
          </p:nvPr>
        </p:nvSpPr>
        <p:spPr/>
        <p:txBody>
          <a:bodyPr/>
          <a:lstStyle/>
          <a:p>
            <a:r>
              <a:rPr lang="en-US"/>
              <a:t>Survey Results: Benefits</a:t>
            </a:r>
          </a:p>
        </p:txBody>
      </p:sp>
    </p:spTree>
    <p:extLst>
      <p:ext uri="{BB962C8B-B14F-4D97-AF65-F5344CB8AC3E}">
        <p14:creationId xmlns:p14="http://schemas.microsoft.com/office/powerpoint/2010/main" val="2064668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59CEF-86EE-B73A-0B96-C3A6E7A34F69}"/>
              </a:ext>
            </a:extLst>
          </p:cNvPr>
          <p:cNvSpPr>
            <a:spLocks noGrp="1"/>
          </p:cNvSpPr>
          <p:nvPr>
            <p:ph type="title"/>
          </p:nvPr>
        </p:nvSpPr>
        <p:spPr>
          <a:xfrm>
            <a:off x="509243" y="451502"/>
            <a:ext cx="7051284" cy="1320800"/>
          </a:xfrm>
        </p:spPr>
        <p:txBody>
          <a:bodyPr>
            <a:normAutofit/>
          </a:bodyPr>
          <a:lstStyle/>
          <a:p>
            <a:r>
              <a:rPr lang="en-US" sz="3400"/>
              <a:t>Survey Results: Challenges</a:t>
            </a:r>
          </a:p>
        </p:txBody>
      </p:sp>
      <p:graphicFrame>
        <p:nvGraphicFramePr>
          <p:cNvPr id="5" name="Table 5">
            <a:extLst>
              <a:ext uri="{FF2B5EF4-FFF2-40B4-BE49-F238E27FC236}">
                <a16:creationId xmlns:a16="http://schemas.microsoft.com/office/drawing/2014/main" id="{5765A7B7-8D9D-57F5-3538-7E66BA06D2A2}"/>
              </a:ext>
            </a:extLst>
          </p:cNvPr>
          <p:cNvGraphicFramePr>
            <a:graphicFrameLocks noGrp="1"/>
          </p:cNvGraphicFramePr>
          <p:nvPr>
            <p:ph idx="1"/>
            <p:extLst>
              <p:ext uri="{D42A27DB-BD31-4B8C-83A1-F6EECF244321}">
                <p14:modId xmlns:p14="http://schemas.microsoft.com/office/powerpoint/2010/main" val="3162878542"/>
              </p:ext>
            </p:extLst>
          </p:nvPr>
        </p:nvGraphicFramePr>
        <p:xfrm>
          <a:off x="608907" y="1530468"/>
          <a:ext cx="6348413" cy="3562220"/>
        </p:xfrm>
        <a:graphic>
          <a:graphicData uri="http://schemas.openxmlformats.org/drawingml/2006/table">
            <a:tbl>
              <a:tblPr firstRow="1" bandRow="1">
                <a:tableStyleId>{5C22544A-7EE6-4342-B048-85BDC9FD1C3A}</a:tableStyleId>
              </a:tblPr>
              <a:tblGrid>
                <a:gridCol w="6348413">
                  <a:extLst>
                    <a:ext uri="{9D8B030D-6E8A-4147-A177-3AD203B41FA5}">
                      <a16:colId xmlns:a16="http://schemas.microsoft.com/office/drawing/2014/main" val="2556909164"/>
                    </a:ext>
                  </a:extLst>
                </a:gridCol>
              </a:tblGrid>
              <a:tr h="572236">
                <a:tc>
                  <a:txBody>
                    <a:bodyPr/>
                    <a:lstStyle/>
                    <a:p>
                      <a:r>
                        <a:rPr lang="en-US" sz="2000"/>
                        <a:t>Challenges of the Global EASBR</a:t>
                      </a:r>
                    </a:p>
                  </a:txBody>
                  <a:tcPr/>
                </a:tc>
                <a:extLst>
                  <a:ext uri="{0D108BD9-81ED-4DB2-BD59-A6C34878D82A}">
                    <a16:rowId xmlns:a16="http://schemas.microsoft.com/office/drawing/2014/main" val="1277322018"/>
                  </a:ext>
                </a:extLst>
              </a:tr>
              <a:tr h="572236">
                <a:tc>
                  <a:txBody>
                    <a:bodyPr/>
                    <a:lstStyle/>
                    <a:p>
                      <a:r>
                        <a:rPr lang="en-US" sz="2000"/>
                        <a:t>Getting Sponsors/AMIAS-E for electronic Alateen groups</a:t>
                      </a:r>
                    </a:p>
                  </a:txBody>
                  <a:tcPr/>
                </a:tc>
                <a:extLst>
                  <a:ext uri="{0D108BD9-81ED-4DB2-BD59-A6C34878D82A}">
                    <a16:rowId xmlns:a16="http://schemas.microsoft.com/office/drawing/2014/main" val="1885216485"/>
                  </a:ext>
                </a:extLst>
              </a:tr>
              <a:tr h="572236">
                <a:tc>
                  <a:txBody>
                    <a:bodyPr/>
                    <a:lstStyle/>
                    <a:p>
                      <a:r>
                        <a:rPr lang="en-US" sz="2000"/>
                        <a:t>Teens obtaining a photo ID</a:t>
                      </a:r>
                    </a:p>
                  </a:txBody>
                  <a:tcPr/>
                </a:tc>
                <a:extLst>
                  <a:ext uri="{0D108BD9-81ED-4DB2-BD59-A6C34878D82A}">
                    <a16:rowId xmlns:a16="http://schemas.microsoft.com/office/drawing/2014/main" val="3194450288"/>
                  </a:ext>
                </a:extLst>
              </a:tr>
              <a:tr h="572236">
                <a:tc>
                  <a:txBody>
                    <a:bodyPr/>
                    <a:lstStyle/>
                    <a:p>
                      <a:r>
                        <a:rPr lang="en-US" sz="2000"/>
                        <a:t>Structures need flexibility to ensure legal compliance</a:t>
                      </a:r>
                    </a:p>
                  </a:txBody>
                  <a:tcPr/>
                </a:tc>
                <a:extLst>
                  <a:ext uri="{0D108BD9-81ED-4DB2-BD59-A6C34878D82A}">
                    <a16:rowId xmlns:a16="http://schemas.microsoft.com/office/drawing/2014/main" val="3854872714"/>
                  </a:ext>
                </a:extLst>
              </a:tr>
              <a:tr h="572236">
                <a:tc>
                  <a:txBody>
                    <a:bodyPr/>
                    <a:lstStyle/>
                    <a:p>
                      <a:r>
                        <a:rPr lang="en-US" sz="2000"/>
                        <a:t>Anonymity of members</a:t>
                      </a:r>
                    </a:p>
                  </a:txBody>
                  <a:tcPr/>
                </a:tc>
                <a:extLst>
                  <a:ext uri="{0D108BD9-81ED-4DB2-BD59-A6C34878D82A}">
                    <a16:rowId xmlns:a16="http://schemas.microsoft.com/office/drawing/2014/main" val="4076226253"/>
                  </a:ext>
                </a:extLst>
              </a:tr>
              <a:tr h="572236">
                <a:tc>
                  <a:txBody>
                    <a:bodyPr/>
                    <a:lstStyle/>
                    <a:p>
                      <a:r>
                        <a:rPr lang="en-US" sz="2000"/>
                        <a:t>Pre-interview process – teens may not want to do it</a:t>
                      </a:r>
                    </a:p>
                  </a:txBody>
                  <a:tcPr/>
                </a:tc>
                <a:extLst>
                  <a:ext uri="{0D108BD9-81ED-4DB2-BD59-A6C34878D82A}">
                    <a16:rowId xmlns:a16="http://schemas.microsoft.com/office/drawing/2014/main" val="3887708714"/>
                  </a:ext>
                </a:extLst>
              </a:tr>
            </a:tbl>
          </a:graphicData>
        </a:graphic>
      </p:graphicFrame>
      <p:sp>
        <p:nvSpPr>
          <p:cNvPr id="4" name="Slide Number Placeholder 3">
            <a:extLst>
              <a:ext uri="{FF2B5EF4-FFF2-40B4-BE49-F238E27FC236}">
                <a16:creationId xmlns:a16="http://schemas.microsoft.com/office/drawing/2014/main" id="{58EF9B53-ABCF-6E3B-C9EA-1A6BC05F2E60}"/>
              </a:ext>
            </a:extLst>
          </p:cNvPr>
          <p:cNvSpPr>
            <a:spLocks noGrp="1"/>
          </p:cNvSpPr>
          <p:nvPr>
            <p:ph type="sldNum" sz="quarter" idx="12"/>
          </p:nvPr>
        </p:nvSpPr>
        <p:spPr/>
        <p:txBody>
          <a:bodyPr/>
          <a:lstStyle/>
          <a:p>
            <a:fld id="{982F96FF-5441-4A4F-B1EB-D4C662B4C029}" type="slidenum">
              <a:rPr lang="en-US" smtClean="0"/>
              <a:t>24</a:t>
            </a:fld>
            <a:endParaRPr lang="en-US"/>
          </a:p>
        </p:txBody>
      </p:sp>
    </p:spTree>
    <p:extLst>
      <p:ext uri="{BB962C8B-B14F-4D97-AF65-F5344CB8AC3E}">
        <p14:creationId xmlns:p14="http://schemas.microsoft.com/office/powerpoint/2010/main" val="2599976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07423661-F71D-6795-6F67-1874AA32F08D}"/>
              </a:ext>
            </a:extLst>
          </p:cNvPr>
          <p:cNvGraphicFramePr>
            <a:graphicFrameLocks noGrp="1"/>
          </p:cNvGraphicFramePr>
          <p:nvPr>
            <p:ph idx="1"/>
            <p:extLst>
              <p:ext uri="{D42A27DB-BD31-4B8C-83A1-F6EECF244321}">
                <p14:modId xmlns:p14="http://schemas.microsoft.com/office/powerpoint/2010/main" val="3044287992"/>
              </p:ext>
            </p:extLst>
          </p:nvPr>
        </p:nvGraphicFramePr>
        <p:xfrm>
          <a:off x="609600" y="1954213"/>
          <a:ext cx="6348413" cy="408781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CE6E213-EB35-F67E-00DC-7BCBC0FC981C}"/>
              </a:ext>
            </a:extLst>
          </p:cNvPr>
          <p:cNvSpPr>
            <a:spLocks noGrp="1"/>
          </p:cNvSpPr>
          <p:nvPr>
            <p:ph type="sldNum" sz="quarter" idx="12"/>
          </p:nvPr>
        </p:nvSpPr>
        <p:spPr/>
        <p:txBody>
          <a:bodyPr/>
          <a:lstStyle/>
          <a:p>
            <a:fld id="{982F96FF-5441-4A4F-B1EB-D4C662B4C029}" type="slidenum">
              <a:rPr lang="en-US" smtClean="0"/>
              <a:t>25</a:t>
            </a:fld>
            <a:endParaRPr lang="en-US"/>
          </a:p>
        </p:txBody>
      </p:sp>
      <p:sp>
        <p:nvSpPr>
          <p:cNvPr id="8" name="Title 1">
            <a:extLst>
              <a:ext uri="{FF2B5EF4-FFF2-40B4-BE49-F238E27FC236}">
                <a16:creationId xmlns:a16="http://schemas.microsoft.com/office/drawing/2014/main" id="{C28A2D79-D846-D783-3518-C73C6FE79ADF}"/>
              </a:ext>
            </a:extLst>
          </p:cNvPr>
          <p:cNvSpPr>
            <a:spLocks noGrp="1"/>
          </p:cNvSpPr>
          <p:nvPr>
            <p:ph type="title"/>
          </p:nvPr>
        </p:nvSpPr>
        <p:spPr>
          <a:xfrm>
            <a:off x="609600" y="377825"/>
            <a:ext cx="6348413" cy="1320800"/>
          </a:xfrm>
        </p:spPr>
        <p:txBody>
          <a:bodyPr>
            <a:normAutofit/>
          </a:bodyPr>
          <a:lstStyle/>
          <a:p>
            <a:r>
              <a:rPr lang="en-US" sz="2400"/>
              <a:t>Survey Results: Do you see this as an opportunity to expand the</a:t>
            </a:r>
            <a:br>
              <a:rPr lang="en-US" sz="2400"/>
            </a:br>
            <a:r>
              <a:rPr lang="en-US" sz="2400"/>
              <a:t>reach of Alateen?</a:t>
            </a:r>
          </a:p>
        </p:txBody>
      </p:sp>
    </p:spTree>
    <p:extLst>
      <p:ext uri="{BB962C8B-B14F-4D97-AF65-F5344CB8AC3E}">
        <p14:creationId xmlns:p14="http://schemas.microsoft.com/office/powerpoint/2010/main" val="4172116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F0DD-9F00-D56B-75E7-8C425841B2BD}"/>
              </a:ext>
            </a:extLst>
          </p:cNvPr>
          <p:cNvSpPr>
            <a:spLocks noGrp="1"/>
          </p:cNvSpPr>
          <p:nvPr>
            <p:ph type="title"/>
          </p:nvPr>
        </p:nvSpPr>
        <p:spPr/>
        <p:txBody>
          <a:bodyPr>
            <a:noAutofit/>
          </a:bodyPr>
          <a:lstStyle/>
          <a:p>
            <a:r>
              <a:rPr lang="en-US" sz="2400"/>
              <a:t>Survey Results: Do you think</a:t>
            </a:r>
            <a:br>
              <a:rPr lang="en-US" sz="2400"/>
            </a:br>
            <a:r>
              <a:rPr lang="en-US" sz="2400"/>
              <a:t>your structure would be able to support electronic Alateen groups?</a:t>
            </a:r>
          </a:p>
        </p:txBody>
      </p:sp>
      <p:graphicFrame>
        <p:nvGraphicFramePr>
          <p:cNvPr id="7" name="Content Placeholder 6">
            <a:extLst>
              <a:ext uri="{FF2B5EF4-FFF2-40B4-BE49-F238E27FC236}">
                <a16:creationId xmlns:a16="http://schemas.microsoft.com/office/drawing/2014/main" id="{21321D28-6C3B-0EE9-6F9C-C1ECCDD8787C}"/>
              </a:ext>
            </a:extLst>
          </p:cNvPr>
          <p:cNvGraphicFramePr>
            <a:graphicFrameLocks noGrp="1"/>
          </p:cNvGraphicFramePr>
          <p:nvPr>
            <p:ph idx="1"/>
            <p:extLst>
              <p:ext uri="{D42A27DB-BD31-4B8C-83A1-F6EECF244321}">
                <p14:modId xmlns:p14="http://schemas.microsoft.com/office/powerpoint/2010/main" val="794689179"/>
              </p:ext>
            </p:extLst>
          </p:nvPr>
        </p:nvGraphicFramePr>
        <p:xfrm>
          <a:off x="609600" y="1954213"/>
          <a:ext cx="6348413" cy="408781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E050CB16-B367-D1A5-81BC-50A8C535DB90}"/>
              </a:ext>
            </a:extLst>
          </p:cNvPr>
          <p:cNvSpPr>
            <a:spLocks noGrp="1"/>
          </p:cNvSpPr>
          <p:nvPr>
            <p:ph type="sldNum" sz="quarter" idx="12"/>
          </p:nvPr>
        </p:nvSpPr>
        <p:spPr/>
        <p:txBody>
          <a:bodyPr/>
          <a:lstStyle/>
          <a:p>
            <a:fld id="{982F96FF-5441-4A4F-B1EB-D4C662B4C029}" type="slidenum">
              <a:rPr lang="en-US" smtClean="0"/>
              <a:t>26</a:t>
            </a:fld>
            <a:endParaRPr lang="en-US"/>
          </a:p>
        </p:txBody>
      </p:sp>
    </p:spTree>
    <p:extLst>
      <p:ext uri="{BB962C8B-B14F-4D97-AF65-F5344CB8AC3E}">
        <p14:creationId xmlns:p14="http://schemas.microsoft.com/office/powerpoint/2010/main" val="4024583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E53783D-54D0-4ED4-B528-BEE77EFEC87B}"/>
              </a:ext>
            </a:extLst>
          </p:cNvPr>
          <p:cNvSpPr>
            <a:spLocks noGrp="1"/>
          </p:cNvSpPr>
          <p:nvPr>
            <p:ph type="title"/>
          </p:nvPr>
        </p:nvSpPr>
        <p:spPr>
          <a:xfrm>
            <a:off x="609604" y="378249"/>
            <a:ext cx="6347715" cy="1320800"/>
          </a:xfrm>
        </p:spPr>
        <p:txBody>
          <a:bodyPr anchor="t">
            <a:normAutofit/>
          </a:bodyPr>
          <a:lstStyle/>
          <a:p>
            <a:pPr algn="ctr"/>
            <a:r>
              <a:rPr lang="en-US"/>
              <a:t>Next Steps</a:t>
            </a:r>
          </a:p>
        </p:txBody>
      </p:sp>
      <p:sp>
        <p:nvSpPr>
          <p:cNvPr id="4" name="Slide Number Placeholder 3">
            <a:extLst>
              <a:ext uri="{FF2B5EF4-FFF2-40B4-BE49-F238E27FC236}">
                <a16:creationId xmlns:a16="http://schemas.microsoft.com/office/drawing/2014/main" id="{CFAD5008-255B-4110-9B0C-034FB209EF60}"/>
              </a:ext>
            </a:extLst>
          </p:cNvPr>
          <p:cNvSpPr>
            <a:spLocks noGrp="1"/>
          </p:cNvSpPr>
          <p:nvPr>
            <p:ph type="sldNum" sz="quarter" idx="12"/>
          </p:nvPr>
        </p:nvSpPr>
        <p:spPr>
          <a:xfrm>
            <a:off x="6444683" y="6041373"/>
            <a:ext cx="512637" cy="365125"/>
          </a:xfrm>
        </p:spPr>
        <p:txBody>
          <a:bodyPr anchor="ctr">
            <a:normAutofit/>
          </a:bodyPr>
          <a:lstStyle/>
          <a:p>
            <a:pPr>
              <a:spcAft>
                <a:spcPts val="600"/>
              </a:spcAft>
            </a:pPr>
            <a:fld id="{982F96FF-5441-4A4F-B1EB-D4C662B4C029}" type="slidenum">
              <a:rPr lang="en-US" smtClean="0"/>
              <a:pPr>
                <a:spcAft>
                  <a:spcPts val="600"/>
                </a:spcAft>
              </a:pPr>
              <a:t>27</a:t>
            </a:fld>
            <a:endParaRPr lang="en-US"/>
          </a:p>
        </p:txBody>
      </p:sp>
      <p:graphicFrame>
        <p:nvGraphicFramePr>
          <p:cNvPr id="10" name="Content Placeholder 4">
            <a:extLst>
              <a:ext uri="{FF2B5EF4-FFF2-40B4-BE49-F238E27FC236}">
                <a16:creationId xmlns:a16="http://schemas.microsoft.com/office/drawing/2014/main" id="{59A49801-9E8C-E670-5721-0370BDD5F606}"/>
              </a:ext>
            </a:extLst>
          </p:cNvPr>
          <p:cNvGraphicFramePr>
            <a:graphicFrameLocks noGrp="1"/>
          </p:cNvGraphicFramePr>
          <p:nvPr>
            <p:ph idx="1"/>
            <p:extLst>
              <p:ext uri="{D42A27DB-BD31-4B8C-83A1-F6EECF244321}">
                <p14:modId xmlns:p14="http://schemas.microsoft.com/office/powerpoint/2010/main" val="718381372"/>
              </p:ext>
            </p:extLst>
          </p:nvPr>
        </p:nvGraphicFramePr>
        <p:xfrm>
          <a:off x="609603" y="1385609"/>
          <a:ext cx="6347715" cy="4086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5177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1423-2728-EFA1-31E4-093E681468E1}"/>
              </a:ext>
            </a:extLst>
          </p:cNvPr>
          <p:cNvSpPr>
            <a:spLocks noGrp="1"/>
          </p:cNvSpPr>
          <p:nvPr>
            <p:ph type="title"/>
          </p:nvPr>
        </p:nvSpPr>
        <p:spPr>
          <a:xfrm>
            <a:off x="609604" y="378249"/>
            <a:ext cx="6347715" cy="1320800"/>
          </a:xfrm>
        </p:spPr>
        <p:txBody>
          <a:bodyPr anchor="t">
            <a:normAutofit/>
          </a:bodyPr>
          <a:lstStyle/>
          <a:p>
            <a:r>
              <a:rPr lang="en-US"/>
              <a:t>The journey continues…</a:t>
            </a:r>
          </a:p>
        </p:txBody>
      </p:sp>
      <p:pic>
        <p:nvPicPr>
          <p:cNvPr id="5" name="Content Placeholder 7" descr="A picture containing text, transport&#10;&#10;Description automatically generated">
            <a:extLst>
              <a:ext uri="{FF2B5EF4-FFF2-40B4-BE49-F238E27FC236}">
                <a16:creationId xmlns:a16="http://schemas.microsoft.com/office/drawing/2014/main" id="{EED106E5-8F93-4132-E4CC-9B700C67738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93850" y="1954587"/>
            <a:ext cx="5579223" cy="4086781"/>
          </a:xfrm>
          <a:noFill/>
        </p:spPr>
      </p:pic>
      <p:sp>
        <p:nvSpPr>
          <p:cNvPr id="4" name="Slide Number Placeholder 3">
            <a:extLst>
              <a:ext uri="{FF2B5EF4-FFF2-40B4-BE49-F238E27FC236}">
                <a16:creationId xmlns:a16="http://schemas.microsoft.com/office/drawing/2014/main" id="{8E17BFCC-0AA5-1C5F-8EAC-CE5A46679BA7}"/>
              </a:ext>
            </a:extLst>
          </p:cNvPr>
          <p:cNvSpPr>
            <a:spLocks noGrp="1"/>
          </p:cNvSpPr>
          <p:nvPr>
            <p:ph type="sldNum" sz="quarter" idx="12"/>
          </p:nvPr>
        </p:nvSpPr>
        <p:spPr>
          <a:xfrm>
            <a:off x="6444683" y="6041373"/>
            <a:ext cx="512637" cy="365125"/>
          </a:xfrm>
        </p:spPr>
        <p:txBody>
          <a:bodyPr anchor="ctr">
            <a:normAutofit/>
          </a:bodyPr>
          <a:lstStyle/>
          <a:p>
            <a:pPr>
              <a:spcAft>
                <a:spcPts val="600"/>
              </a:spcAft>
            </a:pPr>
            <a:fld id="{982F96FF-5441-4A4F-B1EB-D4C662B4C029}" type="slidenum">
              <a:rPr lang="en-US" smtClean="0"/>
              <a:pPr>
                <a:spcAft>
                  <a:spcPts val="600"/>
                </a:spcAft>
              </a:pPr>
              <a:t>28</a:t>
            </a:fld>
            <a:endParaRPr lang="en-US"/>
          </a:p>
        </p:txBody>
      </p:sp>
    </p:spTree>
    <p:extLst>
      <p:ext uri="{BB962C8B-B14F-4D97-AF65-F5344CB8AC3E}">
        <p14:creationId xmlns:p14="http://schemas.microsoft.com/office/powerpoint/2010/main" val="3380109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6411-794D-4D40-AA2C-8E3AAD49BFF9}"/>
              </a:ext>
            </a:extLst>
          </p:cNvPr>
          <p:cNvSpPr>
            <a:spLocks noGrp="1"/>
          </p:cNvSpPr>
          <p:nvPr>
            <p:ph type="title"/>
          </p:nvPr>
        </p:nvSpPr>
        <p:spPr>
          <a:xfrm>
            <a:off x="609604" y="378249"/>
            <a:ext cx="6347715" cy="1320800"/>
          </a:xfrm>
        </p:spPr>
        <p:txBody>
          <a:bodyPr anchor="t">
            <a:normAutofit/>
          </a:bodyPr>
          <a:lstStyle/>
          <a:p>
            <a:r>
              <a:rPr lang="en-US"/>
              <a:t>First Stop: The 2022 WSC Refueling Station</a:t>
            </a:r>
          </a:p>
        </p:txBody>
      </p:sp>
      <p:pic>
        <p:nvPicPr>
          <p:cNvPr id="6" name="Content Placeholder 5" descr="Graphical user interface, website&#10;&#10;Description automatically generated">
            <a:extLst>
              <a:ext uri="{FF2B5EF4-FFF2-40B4-BE49-F238E27FC236}">
                <a16:creationId xmlns:a16="http://schemas.microsoft.com/office/drawing/2014/main" id="{824FF82F-CB9D-4664-AA41-8BEC8BC87809}"/>
              </a:ext>
            </a:extLst>
          </p:cNvPr>
          <p:cNvPicPr>
            <a:picLocks noGrp="1" noChangeAspect="1"/>
          </p:cNvPicPr>
          <p:nvPr>
            <p:ph idx="1"/>
          </p:nvPr>
        </p:nvPicPr>
        <p:blipFill rotWithShape="1">
          <a:blip r:embed="rId5"/>
          <a:srcRect t="895" b="895"/>
          <a:stretch/>
        </p:blipFill>
        <p:spPr>
          <a:xfrm>
            <a:off x="636083" y="1789842"/>
            <a:ext cx="6453630" cy="4086781"/>
          </a:xfrm>
          <a:noFill/>
        </p:spPr>
      </p:pic>
      <p:sp>
        <p:nvSpPr>
          <p:cNvPr id="4" name="Slide Number Placeholder 3">
            <a:extLst>
              <a:ext uri="{FF2B5EF4-FFF2-40B4-BE49-F238E27FC236}">
                <a16:creationId xmlns:a16="http://schemas.microsoft.com/office/drawing/2014/main" id="{30AEA312-6707-4DA9-8AED-32AD6CCF4F34}"/>
              </a:ext>
            </a:extLst>
          </p:cNvPr>
          <p:cNvSpPr>
            <a:spLocks noGrp="1"/>
          </p:cNvSpPr>
          <p:nvPr>
            <p:ph type="sldNum" sz="quarter" idx="12"/>
          </p:nvPr>
        </p:nvSpPr>
        <p:spPr>
          <a:xfrm>
            <a:off x="6444683" y="6041373"/>
            <a:ext cx="512637"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982F96FF-5441-4A4F-B1EB-D4C662B4C029}" type="slidenum">
              <a:rPr kumimoji="0" lang="en-US" sz="900" b="0" i="0" u="none" strike="noStrike" kern="1200" cap="none" spc="0" normalizeH="0" baseline="0" noProof="0" smtClean="0">
                <a:ln>
                  <a:noFill/>
                </a:ln>
                <a:solidFill>
                  <a:srgbClr val="4472C4"/>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a:t>
            </a:fld>
            <a:endParaRPr kumimoji="0" lang="en-US" sz="900" b="0" i="0" u="none" strike="noStrike" kern="1200" cap="none" spc="0" normalizeH="0" baseline="0" noProof="0">
              <a:ln>
                <a:noFill/>
              </a:ln>
              <a:solidFill>
                <a:srgbClr val="4472C4"/>
              </a:solidFill>
              <a:effectLst/>
              <a:uLnTx/>
              <a:uFillTx/>
              <a:latin typeface="Trebuchet MS" panose="020B0603020202020204"/>
              <a:ea typeface="+mn-ea"/>
              <a:cs typeface="+mn-cs"/>
            </a:endParaRPr>
          </a:p>
        </p:txBody>
      </p:sp>
      <p:pic>
        <p:nvPicPr>
          <p:cNvPr id="5" name="Train Bell short">
            <a:hlinkClick r:id="" action="ppaction://media"/>
            <a:extLst>
              <a:ext uri="{FF2B5EF4-FFF2-40B4-BE49-F238E27FC236}">
                <a16:creationId xmlns:a16="http://schemas.microsoft.com/office/drawing/2014/main" id="{8DEBE4D5-1A5F-42B7-9CE1-A8671DCAF03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41181" y="6406498"/>
            <a:ext cx="609600" cy="609600"/>
          </a:xfrm>
          <a:prstGeom prst="rect">
            <a:avLst/>
          </a:prstGeom>
        </p:spPr>
      </p:pic>
    </p:spTree>
    <p:extLst>
      <p:ext uri="{BB962C8B-B14F-4D97-AF65-F5344CB8AC3E}">
        <p14:creationId xmlns:p14="http://schemas.microsoft.com/office/powerpoint/2010/main" val="349285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35901E-0E36-47BA-B4C6-1CC1B33B3A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8954" y="1528402"/>
            <a:ext cx="1749011" cy="1749011"/>
          </a:xfrm>
          <a:prstGeom prst="rect">
            <a:avLst/>
          </a:prstGeom>
        </p:spPr>
      </p:pic>
      <p:sp>
        <p:nvSpPr>
          <p:cNvPr id="6" name="Title 5">
            <a:extLst>
              <a:ext uri="{FF2B5EF4-FFF2-40B4-BE49-F238E27FC236}">
                <a16:creationId xmlns:a16="http://schemas.microsoft.com/office/drawing/2014/main" id="{A1E20BE8-0676-49E4-8994-1FDBA48BD4F6}"/>
              </a:ext>
            </a:extLst>
          </p:cNvPr>
          <p:cNvSpPr>
            <a:spLocks noGrp="1"/>
          </p:cNvSpPr>
          <p:nvPr>
            <p:ph type="title"/>
          </p:nvPr>
        </p:nvSpPr>
        <p:spPr>
          <a:xfrm>
            <a:off x="609603" y="319883"/>
            <a:ext cx="6347715" cy="1320800"/>
          </a:xfrm>
        </p:spPr>
        <p:txBody>
          <a:bodyPr>
            <a:normAutofit fontScale="90000"/>
          </a:bodyPr>
          <a:lstStyle/>
          <a:p>
            <a:r>
              <a:rPr lang="en-US"/>
              <a:t>What are physical vs. electronic meeting current realities?</a:t>
            </a:r>
          </a:p>
        </p:txBody>
      </p:sp>
      <p:graphicFrame>
        <p:nvGraphicFramePr>
          <p:cNvPr id="8" name="Table 8">
            <a:extLst>
              <a:ext uri="{FF2B5EF4-FFF2-40B4-BE49-F238E27FC236}">
                <a16:creationId xmlns:a16="http://schemas.microsoft.com/office/drawing/2014/main" id="{AAE5DBD7-165B-435A-A95C-6A1D0314CAC5}"/>
              </a:ext>
            </a:extLst>
          </p:cNvPr>
          <p:cNvGraphicFramePr>
            <a:graphicFrameLocks noGrp="1"/>
          </p:cNvGraphicFramePr>
          <p:nvPr>
            <p:ph idx="1"/>
          </p:nvPr>
        </p:nvGraphicFramePr>
        <p:xfrm>
          <a:off x="609603" y="2476406"/>
          <a:ext cx="6347715" cy="3122015"/>
        </p:xfrm>
        <a:graphic>
          <a:graphicData uri="http://schemas.openxmlformats.org/drawingml/2006/table">
            <a:tbl>
              <a:tblPr firstRow="1" bandRow="1">
                <a:tableStyleId>{74C1A8A3-306A-4EB7-A6B1-4F7E0EB9C5D6}</a:tableStyleId>
              </a:tblPr>
              <a:tblGrid>
                <a:gridCol w="2999717">
                  <a:extLst>
                    <a:ext uri="{9D8B030D-6E8A-4147-A177-3AD203B41FA5}">
                      <a16:colId xmlns:a16="http://schemas.microsoft.com/office/drawing/2014/main" val="1949036743"/>
                    </a:ext>
                  </a:extLst>
                </a:gridCol>
                <a:gridCol w="3347998">
                  <a:extLst>
                    <a:ext uri="{9D8B030D-6E8A-4147-A177-3AD203B41FA5}">
                      <a16:colId xmlns:a16="http://schemas.microsoft.com/office/drawing/2014/main" val="2104125951"/>
                    </a:ext>
                  </a:extLst>
                </a:gridCol>
              </a:tblGrid>
              <a:tr h="470255">
                <a:tc>
                  <a:txBody>
                    <a:bodyPr/>
                    <a:lstStyle/>
                    <a:p>
                      <a:r>
                        <a:rPr lang="en-US" sz="2400"/>
                        <a:t>Physical Meetings</a:t>
                      </a:r>
                    </a:p>
                  </a:txBody>
                  <a:tcPr/>
                </a:tc>
                <a:tc>
                  <a:txBody>
                    <a:bodyPr/>
                    <a:lstStyle/>
                    <a:p>
                      <a:r>
                        <a:rPr lang="en-US" sz="2400" i="1"/>
                        <a:t>Mobile App </a:t>
                      </a:r>
                      <a:r>
                        <a:rPr lang="en-US" sz="2400"/>
                        <a:t>Meetings</a:t>
                      </a:r>
                    </a:p>
                  </a:txBody>
                  <a:tcPr/>
                </a:tc>
                <a:extLst>
                  <a:ext uri="{0D108BD9-81ED-4DB2-BD59-A6C34878D82A}">
                    <a16:rowId xmlns:a16="http://schemas.microsoft.com/office/drawing/2014/main" val="3757880687"/>
                  </a:ext>
                </a:extLst>
              </a:tr>
              <a:tr h="2233712">
                <a:tc>
                  <a:txBody>
                    <a:bodyPr/>
                    <a:lstStyle/>
                    <a:p>
                      <a:pPr marL="285750" indent="-285750">
                        <a:buFont typeface="Arial" panose="020B0604020202020204" pitchFamily="34" charset="0"/>
                        <a:buChar char="•"/>
                      </a:pPr>
                      <a:r>
                        <a:rPr lang="en-US" sz="2400"/>
                        <a:t>Area </a:t>
                      </a:r>
                      <a:r>
                        <a:rPr lang="en-US" sz="2400" err="1"/>
                        <a:t>Alateen</a:t>
                      </a:r>
                      <a:r>
                        <a:rPr lang="en-US" sz="2400"/>
                        <a:t> Safety &amp; Behavior Requirements</a:t>
                      </a:r>
                    </a:p>
                    <a:p>
                      <a:pPr marL="285750" indent="-285750">
                        <a:buFont typeface="Arial" panose="020B0604020202020204" pitchFamily="34" charset="0"/>
                        <a:buChar char="•"/>
                      </a:pPr>
                      <a:r>
                        <a:rPr lang="en-US" sz="2400"/>
                        <a:t>Defined by Areas</a:t>
                      </a:r>
                    </a:p>
                  </a:txBody>
                  <a:tcPr/>
                </a:tc>
                <a:tc>
                  <a:txBody>
                    <a:bodyPr/>
                    <a:lstStyle/>
                    <a:p>
                      <a:pPr marL="285750" indent="-285750">
                        <a:buFont typeface="Arial" panose="020B0604020202020204" pitchFamily="34" charset="0"/>
                        <a:buChar char="•"/>
                      </a:pPr>
                      <a:r>
                        <a:rPr lang="en-US" sz="2400"/>
                        <a:t>Area </a:t>
                      </a:r>
                      <a:r>
                        <a:rPr lang="en-US" sz="2400" err="1"/>
                        <a:t>Alateen</a:t>
                      </a:r>
                      <a:r>
                        <a:rPr lang="en-US" sz="2400"/>
                        <a:t> Safety &amp; Behavioral Requirements</a:t>
                      </a:r>
                    </a:p>
                    <a:p>
                      <a:pPr marL="285750" indent="-285750">
                        <a:buFont typeface="Arial" panose="020B0604020202020204" pitchFamily="34" charset="0"/>
                        <a:buChar char="•"/>
                      </a:pPr>
                      <a:r>
                        <a:rPr lang="en-US" sz="2400"/>
                        <a:t>Supported &amp; administered by WSO </a:t>
                      </a:r>
                    </a:p>
                    <a:p>
                      <a:pPr marL="285750" indent="-285750">
                        <a:buFont typeface="Arial" panose="020B0604020202020204" pitchFamily="34" charset="0"/>
                        <a:buChar char="•"/>
                      </a:pPr>
                      <a:r>
                        <a:rPr lang="en-US" sz="2400"/>
                        <a:t>Hosted by Areas</a:t>
                      </a:r>
                    </a:p>
                  </a:txBody>
                  <a:tcPr/>
                </a:tc>
                <a:extLst>
                  <a:ext uri="{0D108BD9-81ED-4DB2-BD59-A6C34878D82A}">
                    <a16:rowId xmlns:a16="http://schemas.microsoft.com/office/drawing/2014/main" val="1420545038"/>
                  </a:ext>
                </a:extLst>
              </a:tr>
            </a:tbl>
          </a:graphicData>
        </a:graphic>
      </p:graphicFrame>
      <p:sp>
        <p:nvSpPr>
          <p:cNvPr id="5" name="Slide Number Placeholder 4">
            <a:extLst>
              <a:ext uri="{FF2B5EF4-FFF2-40B4-BE49-F238E27FC236}">
                <a16:creationId xmlns:a16="http://schemas.microsoft.com/office/drawing/2014/main" id="{3704F795-FE4B-4DB2-9C94-47D381FA0A5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5EEBD-5882-6341-98F9-5D6DD8D8D364}" type="slidenum">
              <a:rPr kumimoji="0" lang="en-US" sz="900" b="0" i="0" u="none" strike="noStrike" kern="1200" cap="none" spc="0" normalizeH="0" baseline="0" noProof="0" smtClean="0">
                <a:ln>
                  <a:noFill/>
                </a:ln>
                <a:solidFill>
                  <a:srgbClr val="4472C4"/>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4472C4"/>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75278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5709-BD65-4B37-A7C2-243930EBA3DB}"/>
              </a:ext>
            </a:extLst>
          </p:cNvPr>
          <p:cNvSpPr>
            <a:spLocks noGrp="1"/>
          </p:cNvSpPr>
          <p:nvPr>
            <p:ph type="title"/>
          </p:nvPr>
        </p:nvSpPr>
        <p:spPr>
          <a:xfrm>
            <a:off x="609605" y="609606"/>
            <a:ext cx="6347715" cy="1320800"/>
          </a:xfrm>
        </p:spPr>
        <p:txBody>
          <a:bodyPr anchor="t">
            <a:normAutofit/>
          </a:bodyPr>
          <a:lstStyle/>
          <a:p>
            <a:r>
              <a:rPr lang="en-US"/>
              <a:t>What are the legal implications?</a:t>
            </a:r>
          </a:p>
        </p:txBody>
      </p:sp>
      <p:sp>
        <p:nvSpPr>
          <p:cNvPr id="9" name="Content Placeholder 2">
            <a:extLst>
              <a:ext uri="{FF2B5EF4-FFF2-40B4-BE49-F238E27FC236}">
                <a16:creationId xmlns:a16="http://schemas.microsoft.com/office/drawing/2014/main" id="{41FE259E-B29B-43CB-A723-E65D0A5C6F01}"/>
              </a:ext>
            </a:extLst>
          </p:cNvPr>
          <p:cNvSpPr>
            <a:spLocks noGrp="1"/>
          </p:cNvSpPr>
          <p:nvPr>
            <p:ph sz="half" idx="1"/>
          </p:nvPr>
        </p:nvSpPr>
        <p:spPr>
          <a:xfrm>
            <a:off x="609607" y="2160594"/>
            <a:ext cx="3032753" cy="3880772"/>
          </a:xfrm>
        </p:spPr>
        <p:txBody>
          <a:bodyPr>
            <a:normAutofit/>
          </a:bodyPr>
          <a:lstStyle/>
          <a:p>
            <a:pPr marL="283464" lvl="1">
              <a:lnSpc>
                <a:spcPct val="90000"/>
              </a:lnSpc>
            </a:pPr>
            <a:r>
              <a:rPr lang="en-US" sz="2400"/>
              <a:t>US does not have a federal safety requirement for minors meeting in person.</a:t>
            </a:r>
          </a:p>
          <a:p>
            <a:pPr marL="283464" lvl="1">
              <a:lnSpc>
                <a:spcPct val="90000"/>
              </a:lnSpc>
            </a:pPr>
            <a:r>
              <a:rPr lang="en-US" sz="2400"/>
              <a:t>US has a minimum age limit for businesses engaging with minors through electronic media.</a:t>
            </a:r>
          </a:p>
        </p:txBody>
      </p:sp>
      <p:pic>
        <p:nvPicPr>
          <p:cNvPr id="7" name="Content Placeholder 6" descr="Diagram&#10;&#10;Description automatically generated">
            <a:extLst>
              <a:ext uri="{FF2B5EF4-FFF2-40B4-BE49-F238E27FC236}">
                <a16:creationId xmlns:a16="http://schemas.microsoft.com/office/drawing/2014/main" id="{5F2E0A7A-5135-4FE4-80A5-848D81900F8C}"/>
              </a:ext>
            </a:extLst>
          </p:cNvPr>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saturation sat="400000"/>
                    </a14:imgEffect>
                  </a14:imgLayer>
                </a14:imgProps>
              </a:ext>
            </a:extLst>
          </a:blip>
          <a:srcRect b="6339"/>
          <a:stretch/>
        </p:blipFill>
        <p:spPr>
          <a:xfrm>
            <a:off x="3783462" y="2189226"/>
            <a:ext cx="3611759" cy="2479548"/>
          </a:xfrm>
          <a:gradFill flip="none" rotWithShape="1">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38100" cmpd="dbl">
            <a:gradFill flip="none" rotWithShape="1">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prstDash val="dashDot"/>
            <a:extLst>
              <a:ext uri="{C807C97D-BFC1-408E-A445-0C87EB9F89A2}">
                <ask:lineSketchStyleProps xmlns:ask="http://schemas.microsoft.com/office/drawing/2018/sketchyshapes" sd="1219033472">
                  <a:custGeom>
                    <a:avLst/>
                    <a:gdLst>
                      <a:gd name="connsiteX0" fmla="*/ 0 w 3611759"/>
                      <a:gd name="connsiteY0" fmla="*/ 0 h 2479548"/>
                      <a:gd name="connsiteX1" fmla="*/ 407613 w 3611759"/>
                      <a:gd name="connsiteY1" fmla="*/ 0 h 2479548"/>
                      <a:gd name="connsiteX2" fmla="*/ 995814 w 3611759"/>
                      <a:gd name="connsiteY2" fmla="*/ 0 h 2479548"/>
                      <a:gd name="connsiteX3" fmla="*/ 1547897 w 3611759"/>
                      <a:gd name="connsiteY3" fmla="*/ 0 h 2479548"/>
                      <a:gd name="connsiteX4" fmla="*/ 1955510 w 3611759"/>
                      <a:gd name="connsiteY4" fmla="*/ 0 h 2479548"/>
                      <a:gd name="connsiteX5" fmla="*/ 2435357 w 3611759"/>
                      <a:gd name="connsiteY5" fmla="*/ 0 h 2479548"/>
                      <a:gd name="connsiteX6" fmla="*/ 3023558 w 3611759"/>
                      <a:gd name="connsiteY6" fmla="*/ 0 h 2479548"/>
                      <a:gd name="connsiteX7" fmla="*/ 3611759 w 3611759"/>
                      <a:gd name="connsiteY7" fmla="*/ 0 h 2479548"/>
                      <a:gd name="connsiteX8" fmla="*/ 3611759 w 3611759"/>
                      <a:gd name="connsiteY8" fmla="*/ 520705 h 2479548"/>
                      <a:gd name="connsiteX9" fmla="*/ 3611759 w 3611759"/>
                      <a:gd name="connsiteY9" fmla="*/ 942228 h 2479548"/>
                      <a:gd name="connsiteX10" fmla="*/ 3611759 w 3611759"/>
                      <a:gd name="connsiteY10" fmla="*/ 1388547 h 2479548"/>
                      <a:gd name="connsiteX11" fmla="*/ 3611759 w 3611759"/>
                      <a:gd name="connsiteY11" fmla="*/ 1909252 h 2479548"/>
                      <a:gd name="connsiteX12" fmla="*/ 3611759 w 3611759"/>
                      <a:gd name="connsiteY12" fmla="*/ 2479548 h 2479548"/>
                      <a:gd name="connsiteX13" fmla="*/ 3204146 w 3611759"/>
                      <a:gd name="connsiteY13" fmla="*/ 2479548 h 2479548"/>
                      <a:gd name="connsiteX14" fmla="*/ 2796533 w 3611759"/>
                      <a:gd name="connsiteY14" fmla="*/ 2479548 h 2479548"/>
                      <a:gd name="connsiteX15" fmla="*/ 2244450 w 3611759"/>
                      <a:gd name="connsiteY15" fmla="*/ 2479548 h 2479548"/>
                      <a:gd name="connsiteX16" fmla="*/ 1836837 w 3611759"/>
                      <a:gd name="connsiteY16" fmla="*/ 2479548 h 2479548"/>
                      <a:gd name="connsiteX17" fmla="*/ 1320872 w 3611759"/>
                      <a:gd name="connsiteY17" fmla="*/ 2479548 h 2479548"/>
                      <a:gd name="connsiteX18" fmla="*/ 877141 w 3611759"/>
                      <a:gd name="connsiteY18" fmla="*/ 2479548 h 2479548"/>
                      <a:gd name="connsiteX19" fmla="*/ 0 w 3611759"/>
                      <a:gd name="connsiteY19" fmla="*/ 2479548 h 2479548"/>
                      <a:gd name="connsiteX20" fmla="*/ 0 w 3611759"/>
                      <a:gd name="connsiteY20" fmla="*/ 1983638 h 2479548"/>
                      <a:gd name="connsiteX21" fmla="*/ 0 w 3611759"/>
                      <a:gd name="connsiteY21" fmla="*/ 1438138 h 2479548"/>
                      <a:gd name="connsiteX22" fmla="*/ 0 w 3611759"/>
                      <a:gd name="connsiteY22" fmla="*/ 967024 h 2479548"/>
                      <a:gd name="connsiteX23" fmla="*/ 0 w 3611759"/>
                      <a:gd name="connsiteY23" fmla="*/ 495910 h 2479548"/>
                      <a:gd name="connsiteX24" fmla="*/ 0 w 3611759"/>
                      <a:gd name="connsiteY24" fmla="*/ 0 h 247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11759" h="2479548" fill="none" extrusionOk="0">
                        <a:moveTo>
                          <a:pt x="0" y="0"/>
                        </a:moveTo>
                        <a:cubicBezTo>
                          <a:pt x="107500" y="-27508"/>
                          <a:pt x="233260" y="28894"/>
                          <a:pt x="407613" y="0"/>
                        </a:cubicBezTo>
                        <a:cubicBezTo>
                          <a:pt x="581966" y="-28894"/>
                          <a:pt x="813112" y="51364"/>
                          <a:pt x="995814" y="0"/>
                        </a:cubicBezTo>
                        <a:cubicBezTo>
                          <a:pt x="1178516" y="-51364"/>
                          <a:pt x="1407504" y="57054"/>
                          <a:pt x="1547897" y="0"/>
                        </a:cubicBezTo>
                        <a:cubicBezTo>
                          <a:pt x="1688290" y="-57054"/>
                          <a:pt x="1814150" y="1642"/>
                          <a:pt x="1955510" y="0"/>
                        </a:cubicBezTo>
                        <a:cubicBezTo>
                          <a:pt x="2096870" y="-1642"/>
                          <a:pt x="2259642" y="6902"/>
                          <a:pt x="2435357" y="0"/>
                        </a:cubicBezTo>
                        <a:cubicBezTo>
                          <a:pt x="2611072" y="-6902"/>
                          <a:pt x="2753096" y="33195"/>
                          <a:pt x="3023558" y="0"/>
                        </a:cubicBezTo>
                        <a:cubicBezTo>
                          <a:pt x="3294020" y="-33195"/>
                          <a:pt x="3492543" y="26300"/>
                          <a:pt x="3611759" y="0"/>
                        </a:cubicBezTo>
                        <a:cubicBezTo>
                          <a:pt x="3616346" y="251028"/>
                          <a:pt x="3588219" y="385474"/>
                          <a:pt x="3611759" y="520705"/>
                        </a:cubicBezTo>
                        <a:cubicBezTo>
                          <a:pt x="3635299" y="655936"/>
                          <a:pt x="3584211" y="768298"/>
                          <a:pt x="3611759" y="942228"/>
                        </a:cubicBezTo>
                        <a:cubicBezTo>
                          <a:pt x="3639307" y="1116158"/>
                          <a:pt x="3572571" y="1288140"/>
                          <a:pt x="3611759" y="1388547"/>
                        </a:cubicBezTo>
                        <a:cubicBezTo>
                          <a:pt x="3650947" y="1488954"/>
                          <a:pt x="3593746" y="1781813"/>
                          <a:pt x="3611759" y="1909252"/>
                        </a:cubicBezTo>
                        <a:cubicBezTo>
                          <a:pt x="3629772" y="2036691"/>
                          <a:pt x="3574744" y="2292683"/>
                          <a:pt x="3611759" y="2479548"/>
                        </a:cubicBezTo>
                        <a:cubicBezTo>
                          <a:pt x="3479688" y="2514678"/>
                          <a:pt x="3322457" y="2430784"/>
                          <a:pt x="3204146" y="2479548"/>
                        </a:cubicBezTo>
                        <a:cubicBezTo>
                          <a:pt x="3085835" y="2528312"/>
                          <a:pt x="2965380" y="2461062"/>
                          <a:pt x="2796533" y="2479548"/>
                        </a:cubicBezTo>
                        <a:cubicBezTo>
                          <a:pt x="2627686" y="2498034"/>
                          <a:pt x="2380094" y="2476494"/>
                          <a:pt x="2244450" y="2479548"/>
                        </a:cubicBezTo>
                        <a:cubicBezTo>
                          <a:pt x="2108806" y="2482602"/>
                          <a:pt x="2004426" y="2433225"/>
                          <a:pt x="1836837" y="2479548"/>
                        </a:cubicBezTo>
                        <a:cubicBezTo>
                          <a:pt x="1669248" y="2525871"/>
                          <a:pt x="1492589" y="2442930"/>
                          <a:pt x="1320872" y="2479548"/>
                        </a:cubicBezTo>
                        <a:cubicBezTo>
                          <a:pt x="1149155" y="2516166"/>
                          <a:pt x="1028531" y="2443671"/>
                          <a:pt x="877141" y="2479548"/>
                        </a:cubicBezTo>
                        <a:cubicBezTo>
                          <a:pt x="725751" y="2515425"/>
                          <a:pt x="357253" y="2423426"/>
                          <a:pt x="0" y="2479548"/>
                        </a:cubicBezTo>
                        <a:cubicBezTo>
                          <a:pt x="-10322" y="2354734"/>
                          <a:pt x="48434" y="2083520"/>
                          <a:pt x="0" y="1983638"/>
                        </a:cubicBezTo>
                        <a:cubicBezTo>
                          <a:pt x="-48434" y="1883756"/>
                          <a:pt x="28882" y="1629731"/>
                          <a:pt x="0" y="1438138"/>
                        </a:cubicBezTo>
                        <a:cubicBezTo>
                          <a:pt x="-28882" y="1246545"/>
                          <a:pt x="3133" y="1111407"/>
                          <a:pt x="0" y="967024"/>
                        </a:cubicBezTo>
                        <a:cubicBezTo>
                          <a:pt x="-3133" y="822641"/>
                          <a:pt x="11194" y="655321"/>
                          <a:pt x="0" y="495910"/>
                        </a:cubicBezTo>
                        <a:cubicBezTo>
                          <a:pt x="-11194" y="336499"/>
                          <a:pt x="31081" y="101730"/>
                          <a:pt x="0" y="0"/>
                        </a:cubicBezTo>
                        <a:close/>
                      </a:path>
                      <a:path w="3611759" h="2479548" stroke="0" extrusionOk="0">
                        <a:moveTo>
                          <a:pt x="0" y="0"/>
                        </a:moveTo>
                        <a:cubicBezTo>
                          <a:pt x="183163" y="-3155"/>
                          <a:pt x="383285" y="31874"/>
                          <a:pt x="479848" y="0"/>
                        </a:cubicBezTo>
                        <a:cubicBezTo>
                          <a:pt x="576411" y="-31874"/>
                          <a:pt x="739940" y="12622"/>
                          <a:pt x="887461" y="0"/>
                        </a:cubicBezTo>
                        <a:cubicBezTo>
                          <a:pt x="1034982" y="-12622"/>
                          <a:pt x="1271645" y="5417"/>
                          <a:pt x="1475662" y="0"/>
                        </a:cubicBezTo>
                        <a:cubicBezTo>
                          <a:pt x="1679679" y="-5417"/>
                          <a:pt x="1731383" y="37187"/>
                          <a:pt x="1955510" y="0"/>
                        </a:cubicBezTo>
                        <a:cubicBezTo>
                          <a:pt x="2179637" y="-37187"/>
                          <a:pt x="2211519" y="22012"/>
                          <a:pt x="2435357" y="0"/>
                        </a:cubicBezTo>
                        <a:cubicBezTo>
                          <a:pt x="2659195" y="-22012"/>
                          <a:pt x="2802635" y="8230"/>
                          <a:pt x="3023558" y="0"/>
                        </a:cubicBezTo>
                        <a:cubicBezTo>
                          <a:pt x="3244481" y="-8230"/>
                          <a:pt x="3349552" y="39237"/>
                          <a:pt x="3611759" y="0"/>
                        </a:cubicBezTo>
                        <a:cubicBezTo>
                          <a:pt x="3645796" y="207805"/>
                          <a:pt x="3552786" y="339212"/>
                          <a:pt x="3611759" y="545501"/>
                        </a:cubicBezTo>
                        <a:cubicBezTo>
                          <a:pt x="3670732" y="751790"/>
                          <a:pt x="3572463" y="811850"/>
                          <a:pt x="3611759" y="991819"/>
                        </a:cubicBezTo>
                        <a:cubicBezTo>
                          <a:pt x="3651055" y="1171788"/>
                          <a:pt x="3577715" y="1250081"/>
                          <a:pt x="3611759" y="1438138"/>
                        </a:cubicBezTo>
                        <a:cubicBezTo>
                          <a:pt x="3645803" y="1626195"/>
                          <a:pt x="3610826" y="1695037"/>
                          <a:pt x="3611759" y="1934047"/>
                        </a:cubicBezTo>
                        <a:cubicBezTo>
                          <a:pt x="3612692" y="2173057"/>
                          <a:pt x="3588298" y="2340634"/>
                          <a:pt x="3611759" y="2479548"/>
                        </a:cubicBezTo>
                        <a:cubicBezTo>
                          <a:pt x="3499058" y="2485271"/>
                          <a:pt x="3403133" y="2468564"/>
                          <a:pt x="3204146" y="2479548"/>
                        </a:cubicBezTo>
                        <a:cubicBezTo>
                          <a:pt x="3005159" y="2490532"/>
                          <a:pt x="2774547" y="2473389"/>
                          <a:pt x="2615945" y="2479548"/>
                        </a:cubicBezTo>
                        <a:cubicBezTo>
                          <a:pt x="2457343" y="2485707"/>
                          <a:pt x="2297875" y="2438958"/>
                          <a:pt x="2172215" y="2479548"/>
                        </a:cubicBezTo>
                        <a:cubicBezTo>
                          <a:pt x="2046555" y="2520138"/>
                          <a:pt x="1831870" y="2431440"/>
                          <a:pt x="1656249" y="2479548"/>
                        </a:cubicBezTo>
                        <a:cubicBezTo>
                          <a:pt x="1480628" y="2527656"/>
                          <a:pt x="1295883" y="2415676"/>
                          <a:pt x="1068049" y="2479548"/>
                        </a:cubicBezTo>
                        <a:cubicBezTo>
                          <a:pt x="840215" y="2543420"/>
                          <a:pt x="758970" y="2465479"/>
                          <a:pt x="552083" y="2479548"/>
                        </a:cubicBezTo>
                        <a:cubicBezTo>
                          <a:pt x="345196" y="2493617"/>
                          <a:pt x="120095" y="2413587"/>
                          <a:pt x="0" y="2479548"/>
                        </a:cubicBezTo>
                        <a:cubicBezTo>
                          <a:pt x="-10437" y="2323678"/>
                          <a:pt x="37122" y="2164568"/>
                          <a:pt x="0" y="2033229"/>
                        </a:cubicBezTo>
                        <a:cubicBezTo>
                          <a:pt x="-37122" y="1901890"/>
                          <a:pt x="3027" y="1719913"/>
                          <a:pt x="0" y="1562115"/>
                        </a:cubicBezTo>
                        <a:cubicBezTo>
                          <a:pt x="-3027" y="1404317"/>
                          <a:pt x="50089" y="1274312"/>
                          <a:pt x="0" y="1016615"/>
                        </a:cubicBezTo>
                        <a:cubicBezTo>
                          <a:pt x="-50089" y="758918"/>
                          <a:pt x="46450" y="706835"/>
                          <a:pt x="0" y="520705"/>
                        </a:cubicBezTo>
                        <a:cubicBezTo>
                          <a:pt x="-46450" y="334575"/>
                          <a:pt x="8478" y="217407"/>
                          <a:pt x="0" y="0"/>
                        </a:cubicBezTo>
                        <a:close/>
                      </a:path>
                    </a:pathLst>
                  </a:custGeom>
                  <ask:type>
                    <ask:lineSketchNone/>
                  </ask:type>
                </ask:lineSketchStyleProps>
              </a:ext>
            </a:extLst>
          </a:ln>
        </p:spPr>
      </p:pic>
      <p:sp>
        <p:nvSpPr>
          <p:cNvPr id="4" name="Slide Number Placeholder 3">
            <a:extLst>
              <a:ext uri="{FF2B5EF4-FFF2-40B4-BE49-F238E27FC236}">
                <a16:creationId xmlns:a16="http://schemas.microsoft.com/office/drawing/2014/main" id="{4FD2879D-8E7F-4196-89BD-8455498A2BF5}"/>
              </a:ext>
            </a:extLst>
          </p:cNvPr>
          <p:cNvSpPr>
            <a:spLocks noGrp="1"/>
          </p:cNvSpPr>
          <p:nvPr>
            <p:ph type="sldNum" sz="quarter" idx="12"/>
          </p:nvPr>
        </p:nvSpPr>
        <p:spPr>
          <a:xfrm>
            <a:off x="6444683" y="6041373"/>
            <a:ext cx="512637"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982F96FF-5441-4A4F-B1EB-D4C662B4C029}" type="slidenum">
              <a:rPr kumimoji="0" lang="en-US" sz="900" b="0" i="0" u="none" strike="noStrike" kern="1200" cap="none" spc="0" normalizeH="0" baseline="0" noProof="0" smtClean="0">
                <a:ln>
                  <a:noFill/>
                </a:ln>
                <a:solidFill>
                  <a:srgbClr val="4472C4"/>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5</a:t>
            </a:fld>
            <a:endParaRPr kumimoji="0" lang="en-US" sz="900" b="0" i="0" u="none" strike="noStrike" kern="1200" cap="none" spc="0" normalizeH="0" baseline="0" noProof="0">
              <a:ln>
                <a:noFill/>
              </a:ln>
              <a:solidFill>
                <a:srgbClr val="4472C4"/>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0123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descr="A picture containing text, silhouette&#10;&#10;Description automatically generated">
            <a:extLst>
              <a:ext uri="{FF2B5EF4-FFF2-40B4-BE49-F238E27FC236}">
                <a16:creationId xmlns:a16="http://schemas.microsoft.com/office/drawing/2014/main" id="{00FCE500-4243-4987-A5B9-CCB50327C33B}"/>
              </a:ext>
            </a:extLst>
          </p:cNvPr>
          <p:cNvPicPr>
            <a:picLocks noChangeAspect="1"/>
          </p:cNvPicPr>
          <p:nvPr/>
        </p:nvPicPr>
        <p:blipFill>
          <a:blip r:embed="rId3"/>
          <a:stretch>
            <a:fillRect/>
          </a:stretch>
        </p:blipFill>
        <p:spPr>
          <a:xfrm>
            <a:off x="1243656" y="2811840"/>
            <a:ext cx="4859552" cy="3629797"/>
          </a:xfrm>
          <a:prstGeom prst="rect">
            <a:avLst/>
          </a:prstGeom>
        </p:spPr>
      </p:pic>
      <p:sp>
        <p:nvSpPr>
          <p:cNvPr id="2" name="Title 1">
            <a:extLst>
              <a:ext uri="{FF2B5EF4-FFF2-40B4-BE49-F238E27FC236}">
                <a16:creationId xmlns:a16="http://schemas.microsoft.com/office/drawing/2014/main" id="{B032D238-BA81-48A3-A717-28772EBBFDCC}"/>
              </a:ext>
            </a:extLst>
          </p:cNvPr>
          <p:cNvSpPr>
            <a:spLocks noGrp="1"/>
          </p:cNvSpPr>
          <p:nvPr>
            <p:ph type="title"/>
          </p:nvPr>
        </p:nvSpPr>
        <p:spPr/>
        <p:txBody>
          <a:bodyPr>
            <a:normAutofit/>
          </a:bodyPr>
          <a:lstStyle/>
          <a:p>
            <a:r>
              <a:rPr lang="en-US">
                <a:latin typeface="Arial Black"/>
              </a:rPr>
              <a:t>What requirements might be necessary?</a:t>
            </a:r>
          </a:p>
        </p:txBody>
      </p:sp>
      <p:pic>
        <p:nvPicPr>
          <p:cNvPr id="5" name="Picture 5">
            <a:extLst>
              <a:ext uri="{FF2B5EF4-FFF2-40B4-BE49-F238E27FC236}">
                <a16:creationId xmlns:a16="http://schemas.microsoft.com/office/drawing/2014/main" id="{C05CC466-BEEB-400F-B6F0-C2084737FC66}"/>
              </a:ext>
            </a:extLst>
          </p:cNvPr>
          <p:cNvPicPr>
            <a:picLocks noGrp="1" noChangeAspect="1"/>
          </p:cNvPicPr>
          <p:nvPr>
            <p:ph idx="1"/>
          </p:nvPr>
        </p:nvPicPr>
        <p:blipFill>
          <a:blip r:embed="rId4"/>
          <a:srcRect/>
          <a:stretch/>
        </p:blipFill>
        <p:spPr>
          <a:xfrm>
            <a:off x="2813266" y="1613028"/>
            <a:ext cx="1940389" cy="1504997"/>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AB6A4C68-2DCB-4468-B908-56507FF23B58}"/>
              </a:ext>
            </a:extLst>
          </p:cNvPr>
          <p:cNvSpPr>
            <a:spLocks noGrp="1"/>
          </p:cNvSpPr>
          <p:nvPr>
            <p:ph type="sldNum" sz="quarter" idx="12"/>
          </p:nvPr>
        </p:nvSpPr>
        <p:spPr>
          <a:xfrm>
            <a:off x="6444683" y="6224253"/>
            <a:ext cx="51263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2F96FF-5441-4A4F-B1EB-D4C662B4C029}" type="slidenum">
              <a:rPr kumimoji="0" lang="en-US" sz="900" b="0" i="0" u="none" strike="noStrike" kern="1200" cap="none" spc="0" normalizeH="0" baseline="0" noProof="0" smtClean="0">
                <a:ln>
                  <a:noFill/>
                </a:ln>
                <a:solidFill>
                  <a:srgbClr val="4472C4"/>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4472C4"/>
              </a:solidFill>
              <a:effectLst/>
              <a:uLnTx/>
              <a:uFillTx/>
              <a:latin typeface="Trebuchet MS" panose="020B0603020202020204"/>
              <a:ea typeface="+mn-ea"/>
              <a:cs typeface="+mn-cs"/>
            </a:endParaRPr>
          </a:p>
        </p:txBody>
      </p:sp>
      <p:grpSp>
        <p:nvGrpSpPr>
          <p:cNvPr id="3" name="Group 2">
            <a:extLst>
              <a:ext uri="{FF2B5EF4-FFF2-40B4-BE49-F238E27FC236}">
                <a16:creationId xmlns:a16="http://schemas.microsoft.com/office/drawing/2014/main" id="{6F40DF6A-A2E3-4DEF-B932-B3D705A7452B}"/>
              </a:ext>
            </a:extLst>
          </p:cNvPr>
          <p:cNvGrpSpPr/>
          <p:nvPr/>
        </p:nvGrpSpPr>
        <p:grpSpPr>
          <a:xfrm>
            <a:off x="509715" y="2101659"/>
            <a:ext cx="6347715" cy="4232188"/>
            <a:chOff x="900684" y="1354011"/>
            <a:chExt cx="5848864" cy="4232188"/>
          </a:xfrm>
        </p:grpSpPr>
        <p:sp>
          <p:nvSpPr>
            <p:cNvPr id="9" name="Arrow: Up 8">
              <a:extLst>
                <a:ext uri="{FF2B5EF4-FFF2-40B4-BE49-F238E27FC236}">
                  <a16:creationId xmlns:a16="http://schemas.microsoft.com/office/drawing/2014/main" id="{04BB2F21-9C5D-4C3B-8338-61C4433E2A4D}"/>
                </a:ext>
              </a:extLst>
            </p:cNvPr>
            <p:cNvSpPr/>
            <p:nvPr/>
          </p:nvSpPr>
          <p:spPr>
            <a:xfrm>
              <a:off x="900684" y="1354011"/>
              <a:ext cx="483972" cy="42321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rebuchet MS" panose="020B0603020202020204"/>
                  <a:ea typeface="+mn-ea"/>
                  <a:cs typeface="+mn-cs"/>
                </a:rPr>
                <a:t>MORE STRINGENT</a:t>
              </a:r>
            </a:p>
          </p:txBody>
        </p:sp>
        <p:sp>
          <p:nvSpPr>
            <p:cNvPr id="10" name="Arrow: Up 9">
              <a:extLst>
                <a:ext uri="{FF2B5EF4-FFF2-40B4-BE49-F238E27FC236}">
                  <a16:creationId xmlns:a16="http://schemas.microsoft.com/office/drawing/2014/main" id="{4CDF9A54-836A-49DB-B31C-F1E911C22EB9}"/>
                </a:ext>
              </a:extLst>
            </p:cNvPr>
            <p:cNvSpPr/>
            <p:nvPr/>
          </p:nvSpPr>
          <p:spPr>
            <a:xfrm>
              <a:off x="6265576" y="1354011"/>
              <a:ext cx="483972" cy="42321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rebuchet MS" panose="020B0603020202020204"/>
                  <a:ea typeface="+mn-ea"/>
                  <a:cs typeface="+mn-cs"/>
                </a:rPr>
                <a:t>MORE STRINGENT</a:t>
              </a:r>
            </a:p>
          </p:txBody>
        </p:sp>
      </p:grpSp>
      <p:pic>
        <p:nvPicPr>
          <p:cNvPr id="12" name="Picture 12" descr="Text&#10;&#10;Description automatically generated">
            <a:extLst>
              <a:ext uri="{FF2B5EF4-FFF2-40B4-BE49-F238E27FC236}">
                <a16:creationId xmlns:a16="http://schemas.microsoft.com/office/drawing/2014/main" id="{4D1F5C8B-E045-4DBB-9FCE-B4915D0577E5}"/>
              </a:ext>
            </a:extLst>
          </p:cNvPr>
          <p:cNvPicPr>
            <a:picLocks noChangeAspect="1"/>
          </p:cNvPicPr>
          <p:nvPr/>
        </p:nvPicPr>
        <p:blipFill>
          <a:blip r:embed="rId5"/>
          <a:stretch>
            <a:fillRect/>
          </a:stretch>
        </p:blipFill>
        <p:spPr>
          <a:xfrm>
            <a:off x="4970462" y="1673988"/>
            <a:ext cx="1311104" cy="1137852"/>
          </a:xfrm>
          <a:prstGeom prst="rect">
            <a:avLst/>
          </a:prstGeom>
          <a:ln>
            <a:noFill/>
          </a:ln>
          <a:effectLst>
            <a:softEdge rad="112500"/>
          </a:effectLst>
        </p:spPr>
      </p:pic>
      <p:pic>
        <p:nvPicPr>
          <p:cNvPr id="14" name="Picture 14">
            <a:extLst>
              <a:ext uri="{FF2B5EF4-FFF2-40B4-BE49-F238E27FC236}">
                <a16:creationId xmlns:a16="http://schemas.microsoft.com/office/drawing/2014/main" id="{41B56373-F577-483B-AEB9-8734F48B7254}"/>
              </a:ext>
            </a:extLst>
          </p:cNvPr>
          <p:cNvPicPr>
            <a:picLocks noChangeAspect="1"/>
          </p:cNvPicPr>
          <p:nvPr/>
        </p:nvPicPr>
        <p:blipFill>
          <a:blip r:embed="rId6">
            <a:alphaModFix/>
            <a:duotone>
              <a:schemeClr val="accent1">
                <a:shade val="45000"/>
                <a:satMod val="135000"/>
              </a:schemeClr>
              <a:prstClr val="white"/>
            </a:duotone>
            <a:extLst>
              <a:ext uri="{BEBA8EAE-BF5A-486C-A8C5-ECC9F3942E4B}">
                <a14:imgProps xmlns:a14="http://schemas.microsoft.com/office/drawing/2010/main">
                  <a14:imgLayer r:embed="rId7">
                    <a14:imgEffect>
                      <a14:sharpenSoften amount="45000"/>
                    </a14:imgEffect>
                    <a14:imgEffect>
                      <a14:brightnessContrast bright="4000" contrast="20000"/>
                    </a14:imgEffect>
                  </a14:imgLayer>
                </a14:imgProps>
              </a:ext>
            </a:extLst>
          </a:blip>
          <a:stretch>
            <a:fillRect/>
          </a:stretch>
        </p:blipFill>
        <p:spPr>
          <a:xfrm>
            <a:off x="1091951" y="1678899"/>
            <a:ext cx="1516792" cy="1137852"/>
          </a:xfrm>
          <a:prstGeom prst="rect">
            <a:avLst/>
          </a:prstGeom>
          <a:ln>
            <a:noFill/>
          </a:ln>
          <a:effectLst>
            <a:softEdge rad="112500"/>
          </a:effectLst>
        </p:spPr>
      </p:pic>
      <p:pic>
        <p:nvPicPr>
          <p:cNvPr id="13" name="Picture 12" descr="AlAnon Family Groups English NEW.eps">
            <a:extLst>
              <a:ext uri="{FF2B5EF4-FFF2-40B4-BE49-F238E27FC236}">
                <a16:creationId xmlns:a16="http://schemas.microsoft.com/office/drawing/2014/main" id="{78D48295-096E-4898-8BBA-0B2F7217E6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0284" y="6079546"/>
            <a:ext cx="2789695" cy="685800"/>
          </a:xfrm>
          <a:prstGeom prst="rect">
            <a:avLst/>
          </a:prstGeom>
        </p:spPr>
      </p:pic>
    </p:spTree>
    <p:extLst>
      <p:ext uri="{BB962C8B-B14F-4D97-AF65-F5344CB8AC3E}">
        <p14:creationId xmlns:p14="http://schemas.microsoft.com/office/powerpoint/2010/main" val="416639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25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6C5C7-33AE-4F3B-B345-0CDB16A18E56}"/>
              </a:ext>
            </a:extLst>
          </p:cNvPr>
          <p:cNvSpPr>
            <a:spLocks noGrp="1"/>
          </p:cNvSpPr>
          <p:nvPr>
            <p:ph type="title"/>
          </p:nvPr>
        </p:nvSpPr>
        <p:spPr/>
        <p:txBody>
          <a:bodyPr>
            <a:normAutofit fontScale="90000"/>
          </a:bodyPr>
          <a:lstStyle/>
          <a:p>
            <a:r>
              <a:rPr lang="en-US"/>
              <a:t>Engineering a Solution: Electronic Alateen Groups</a:t>
            </a:r>
          </a:p>
        </p:txBody>
      </p:sp>
      <p:pic>
        <p:nvPicPr>
          <p:cNvPr id="8" name="Content Placeholder 7" descr="A picture containing text, transport&#10;&#10;Description automatically generated">
            <a:extLst>
              <a:ext uri="{FF2B5EF4-FFF2-40B4-BE49-F238E27FC236}">
                <a16:creationId xmlns:a16="http://schemas.microsoft.com/office/drawing/2014/main" id="{7D3FB8F3-2CB6-4FBF-A89F-24AB8981FF96}"/>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994339" y="1954213"/>
            <a:ext cx="5578934" cy="4087812"/>
          </a:xfrm>
        </p:spPr>
      </p:pic>
      <p:sp>
        <p:nvSpPr>
          <p:cNvPr id="5" name="Slide Number Placeholder 4">
            <a:extLst>
              <a:ext uri="{FF2B5EF4-FFF2-40B4-BE49-F238E27FC236}">
                <a16:creationId xmlns:a16="http://schemas.microsoft.com/office/drawing/2014/main" id="{77025BB0-BEA0-47D4-BBF2-09F79911E38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5EEBD-5882-6341-98F9-5D6DD8D8D364}" type="slidenum">
              <a:rPr kumimoji="0" lang="en-US" sz="900" b="0" i="0" u="none" strike="noStrike" kern="1200" cap="none" spc="0" normalizeH="0" baseline="0" noProof="0" smtClean="0">
                <a:ln>
                  <a:noFill/>
                </a:ln>
                <a:solidFill>
                  <a:srgbClr val="4472C4"/>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4472C4"/>
              </a:solidFill>
              <a:effectLst/>
              <a:uLnTx/>
              <a:uFillTx/>
              <a:latin typeface="Trebuchet MS" panose="020B0603020202020204"/>
              <a:ea typeface="+mn-ea"/>
              <a:cs typeface="+mn-cs"/>
            </a:endParaRPr>
          </a:p>
        </p:txBody>
      </p:sp>
      <p:pic>
        <p:nvPicPr>
          <p:cNvPr id="4" name="All aboard!">
            <a:hlinkClick r:id="" action="ppaction://media"/>
            <a:extLst>
              <a:ext uri="{FF2B5EF4-FFF2-40B4-BE49-F238E27FC236}">
                <a16:creationId xmlns:a16="http://schemas.microsoft.com/office/drawing/2014/main" id="{F65677A0-4850-E7B6-063D-F0C71D0CCAB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5097" y="6101698"/>
            <a:ext cx="609600" cy="609600"/>
          </a:xfrm>
          <a:prstGeom prst="rect">
            <a:avLst/>
          </a:prstGeom>
        </p:spPr>
      </p:pic>
    </p:spTree>
    <p:extLst>
      <p:ext uri="{BB962C8B-B14F-4D97-AF65-F5344CB8AC3E}">
        <p14:creationId xmlns:p14="http://schemas.microsoft.com/office/powerpoint/2010/main" val="343150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317CE0-281F-47F2-9808-7A255CC193E9}"/>
              </a:ext>
            </a:extLst>
          </p:cNvPr>
          <p:cNvSpPr>
            <a:spLocks noGrp="1"/>
          </p:cNvSpPr>
          <p:nvPr>
            <p:ph type="sldNum" sz="quarter" idx="12"/>
          </p:nvPr>
        </p:nvSpPr>
        <p:spPr/>
        <p:txBody>
          <a:bodyPr/>
          <a:lstStyle/>
          <a:p>
            <a:fld id="{982F96FF-5441-4A4F-B1EB-D4C662B4C029}" type="slidenum">
              <a:rPr lang="en-US" smtClean="0"/>
              <a:t>8</a:t>
            </a:fld>
            <a:endParaRPr lang="en-US"/>
          </a:p>
        </p:txBody>
      </p:sp>
      <p:sp>
        <p:nvSpPr>
          <p:cNvPr id="8" name="Title 7">
            <a:extLst>
              <a:ext uri="{FF2B5EF4-FFF2-40B4-BE49-F238E27FC236}">
                <a16:creationId xmlns:a16="http://schemas.microsoft.com/office/drawing/2014/main" id="{77F76A68-A485-489F-BC46-8F4C0E2B707B}"/>
              </a:ext>
            </a:extLst>
          </p:cNvPr>
          <p:cNvSpPr>
            <a:spLocks noGrp="1"/>
          </p:cNvSpPr>
          <p:nvPr>
            <p:ph type="title"/>
          </p:nvPr>
        </p:nvSpPr>
        <p:spPr/>
        <p:txBody>
          <a:bodyPr>
            <a:noAutofit/>
          </a:bodyPr>
          <a:lstStyle/>
          <a:p>
            <a:r>
              <a:rPr lang="en-US" sz="3000"/>
              <a:t>Vision: Conceptual Process for Electronic Alateen Groups</a:t>
            </a:r>
          </a:p>
        </p:txBody>
      </p:sp>
      <p:pic>
        <p:nvPicPr>
          <p:cNvPr id="2" name="Picture 5" descr="A railway junction and power lines">
            <a:extLst>
              <a:ext uri="{FF2B5EF4-FFF2-40B4-BE49-F238E27FC236}">
                <a16:creationId xmlns:a16="http://schemas.microsoft.com/office/drawing/2014/main" id="{9B052949-0A9F-D370-D06C-784A39A58176}"/>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r="-2" b="-2"/>
          <a:stretch/>
        </p:blipFill>
        <p:spPr>
          <a:xfrm>
            <a:off x="609600" y="1955881"/>
            <a:ext cx="6348413" cy="4084475"/>
          </a:xfrm>
          <a:prstGeom prst="rect">
            <a:avLst/>
          </a:prstGeom>
          <a:noFill/>
        </p:spPr>
      </p:pic>
    </p:spTree>
    <p:extLst>
      <p:ext uri="{BB962C8B-B14F-4D97-AF65-F5344CB8AC3E}">
        <p14:creationId xmlns:p14="http://schemas.microsoft.com/office/powerpoint/2010/main" val="4048885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37F5134-7654-48F0-B9F5-BEBA9CE6D504}"/>
              </a:ext>
            </a:extLst>
          </p:cNvPr>
          <p:cNvSpPr>
            <a:spLocks noGrp="1"/>
          </p:cNvSpPr>
          <p:nvPr>
            <p:ph type="title"/>
          </p:nvPr>
        </p:nvSpPr>
        <p:spPr/>
        <p:txBody>
          <a:bodyPr>
            <a:noAutofit/>
          </a:bodyPr>
          <a:lstStyle/>
          <a:p>
            <a:r>
              <a:rPr lang="en-US" sz="2800"/>
              <a:t>Benefits: Global Electronic </a:t>
            </a:r>
            <a:r>
              <a:rPr lang="en-US" sz="2800" err="1"/>
              <a:t>Alateen</a:t>
            </a:r>
            <a:r>
              <a:rPr lang="en-US" sz="2800"/>
              <a:t> Safety and Behavioral Requirements (EASBR)</a:t>
            </a:r>
          </a:p>
        </p:txBody>
      </p:sp>
      <p:sp>
        <p:nvSpPr>
          <p:cNvPr id="6" name="Content Placeholder 5">
            <a:extLst>
              <a:ext uri="{FF2B5EF4-FFF2-40B4-BE49-F238E27FC236}">
                <a16:creationId xmlns:a16="http://schemas.microsoft.com/office/drawing/2014/main" id="{348996FD-DA1E-4369-8228-672E933B8908}"/>
              </a:ext>
            </a:extLst>
          </p:cNvPr>
          <p:cNvSpPr>
            <a:spLocks noGrp="1"/>
          </p:cNvSpPr>
          <p:nvPr>
            <p:ph sz="half" idx="1"/>
          </p:nvPr>
        </p:nvSpPr>
        <p:spPr>
          <a:xfrm>
            <a:off x="609607" y="2160594"/>
            <a:ext cx="3801972" cy="3880772"/>
          </a:xfrm>
        </p:spPr>
        <p:txBody>
          <a:bodyPr>
            <a:normAutofit/>
          </a:bodyPr>
          <a:lstStyle/>
          <a:p>
            <a:r>
              <a:rPr lang="en-US" sz="2000"/>
              <a:t>Electronic Alateen groups are recognized as Al-Anon Family Groups</a:t>
            </a:r>
          </a:p>
          <a:p>
            <a:r>
              <a:rPr lang="en-US" sz="2000"/>
              <a:t>Service structures globally enjoy autonomy of choice as to whether to host electronic Alateen groups</a:t>
            </a:r>
          </a:p>
          <a:p>
            <a:r>
              <a:rPr lang="en-US" sz="2000"/>
              <a:t>Electronic Alateen groups can connect to their service structure with voice and vote</a:t>
            </a:r>
          </a:p>
        </p:txBody>
      </p:sp>
      <p:sp>
        <p:nvSpPr>
          <p:cNvPr id="4" name="Slide Number Placeholder 3">
            <a:extLst>
              <a:ext uri="{FF2B5EF4-FFF2-40B4-BE49-F238E27FC236}">
                <a16:creationId xmlns:a16="http://schemas.microsoft.com/office/drawing/2014/main" id="{97634F75-FA79-4A9F-B894-67D2D973DB72}"/>
              </a:ext>
            </a:extLst>
          </p:cNvPr>
          <p:cNvSpPr>
            <a:spLocks noGrp="1"/>
          </p:cNvSpPr>
          <p:nvPr>
            <p:ph type="sldNum" sz="quarter" idx="12"/>
          </p:nvPr>
        </p:nvSpPr>
        <p:spPr/>
        <p:txBody>
          <a:bodyPr/>
          <a:lstStyle/>
          <a:p>
            <a:fld id="{982F96FF-5441-4A4F-B1EB-D4C662B4C029}" type="slidenum">
              <a:rPr lang="en-US" smtClean="0"/>
              <a:pPr/>
              <a:t>9</a:t>
            </a:fld>
            <a:endParaRPr lang="en-US"/>
          </a:p>
        </p:txBody>
      </p:sp>
      <p:pic>
        <p:nvPicPr>
          <p:cNvPr id="2" name="Picture 4">
            <a:extLst>
              <a:ext uri="{FF2B5EF4-FFF2-40B4-BE49-F238E27FC236}">
                <a16:creationId xmlns:a16="http://schemas.microsoft.com/office/drawing/2014/main" id="{12CF52E7-820E-2E8D-6A87-B2D79C68474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343167" y="2912057"/>
            <a:ext cx="3088111" cy="2377845"/>
          </a:xfrm>
          <a:prstGeom prst="rect">
            <a:avLst/>
          </a:prstGeom>
          <a:noFill/>
        </p:spPr>
      </p:pic>
    </p:spTree>
    <p:extLst>
      <p:ext uri="{BB962C8B-B14F-4D97-AF65-F5344CB8AC3E}">
        <p14:creationId xmlns:p14="http://schemas.microsoft.com/office/powerpoint/2010/main" val="1323383407"/>
      </p:ext>
    </p:extLst>
  </p:cSld>
  <p:clrMapOvr>
    <a:masterClrMapping/>
  </p:clrMapOvr>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AFG PowerPoint - July 2019" id="{FF59B1C5-B61B-FA4A-AB99-E62FC867620C}" vid="{427254F0-AA71-5145-B569-8EBE2DDC30DA}"/>
    </a:ext>
  </a:extLst>
</a:theme>
</file>

<file path=ppt/theme/theme2.xml><?xml version="1.0" encoding="utf-8"?>
<a:theme xmlns:a="http://schemas.openxmlformats.org/drawingml/2006/main" name="1_Fac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BE26A3D68C3747BDE02867DF4A52C9" ma:contentTypeVersion="4" ma:contentTypeDescription="Create a new document." ma:contentTypeScope="" ma:versionID="0bcedfda30b00a18f40d19a50f65bf79">
  <xsd:schema xmlns:xsd="http://www.w3.org/2001/XMLSchema" xmlns:xs="http://www.w3.org/2001/XMLSchema" xmlns:p="http://schemas.microsoft.com/office/2006/metadata/properties" xmlns:ns2="e135abf8-0fa7-42b1-9efc-c4c51309bee5" targetNamespace="http://schemas.microsoft.com/office/2006/metadata/properties" ma:root="true" ma:fieldsID="9f71bb907590c5c959a7b04440df2d37" ns2:_="">
    <xsd:import namespace="e135abf8-0fa7-42b1-9efc-c4c51309bee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35abf8-0fa7-42b1-9efc-c4c51309be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3DE0BC-6166-43D3-A3DC-BC3AD6593B0F}">
  <ds:schemaRefs>
    <ds:schemaRef ds:uri="http://schemas.microsoft.com/sharepoint/v3/contenttype/forms"/>
  </ds:schemaRefs>
</ds:datastoreItem>
</file>

<file path=customXml/itemProps2.xml><?xml version="1.0" encoding="utf-8"?>
<ds:datastoreItem xmlns:ds="http://schemas.openxmlformats.org/officeDocument/2006/customXml" ds:itemID="{F7B19325-3A74-4FC9-8964-0731084C1126}">
  <ds:schemaRefs>
    <ds:schemaRef ds:uri="e135abf8-0fa7-42b1-9efc-c4c51309be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11F11DC-26B9-4740-BEF9-370D967745CF}">
  <ds:schemaRefs>
    <ds:schemaRef ds:uri="http://purl.org/dc/dcmitype/"/>
    <ds:schemaRef ds:uri="http://purl.org/dc/elements/1.1/"/>
    <ds:schemaRef ds:uri="http://schemas.microsoft.com/office/2006/documentManagement/types"/>
    <ds:schemaRef ds:uri="e135abf8-0fa7-42b1-9efc-c4c51309bee5"/>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17</TotalTime>
  <Words>6083</Words>
  <Application>Microsoft Office PowerPoint</Application>
  <PresentationFormat>On-screen Show (4:3)</PresentationFormat>
  <Paragraphs>413</Paragraphs>
  <Slides>28</Slides>
  <Notes>28</Notes>
  <HiddenSlides>0</HiddenSlides>
  <MMClips>3</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Facet</vt:lpstr>
      <vt:lpstr>1_Facet</vt:lpstr>
      <vt:lpstr>Alateen Electronic Group Feasibility – Members Strategy</vt:lpstr>
      <vt:lpstr>The Origin: AFG, Inc. Strategic Plan Strategy</vt:lpstr>
      <vt:lpstr>First Stop: The 2022 WSC Refueling Station</vt:lpstr>
      <vt:lpstr>What are physical vs. electronic meeting current realities?</vt:lpstr>
      <vt:lpstr>What are the legal implications?</vt:lpstr>
      <vt:lpstr>What requirements might be necessary?</vt:lpstr>
      <vt:lpstr>Engineering a Solution: Electronic Alateen Groups</vt:lpstr>
      <vt:lpstr>Vision: Conceptual Process for Electronic Alateen Groups</vt:lpstr>
      <vt:lpstr>Benefits: Global Electronic Alateen Safety and Behavioral Requirements (EASBR)</vt:lpstr>
      <vt:lpstr>Global Electronic Alateen Safety and Behavioral Requirements Process Minimums</vt:lpstr>
      <vt:lpstr>Global Electronic Alateen Participation Minimums</vt:lpstr>
      <vt:lpstr>Global Alateen Meeting Management Minimums</vt:lpstr>
      <vt:lpstr>Routing to the Final Destination</vt:lpstr>
      <vt:lpstr>WSC Structure: Implementing Electronic Alateen Safety and Behavioral Requirements (EASBR)</vt:lpstr>
      <vt:lpstr>WSC Structure: Laying the Tracks</vt:lpstr>
      <vt:lpstr>WSC Structures: Continuing the Journey</vt:lpstr>
      <vt:lpstr>International Structures:  Modifications</vt:lpstr>
      <vt:lpstr>Questions: Scenic View</vt:lpstr>
      <vt:lpstr>Part Two: Feedback from International Structures </vt:lpstr>
      <vt:lpstr>International Partners</vt:lpstr>
      <vt:lpstr>Feelings about proposed conceptual solution…</vt:lpstr>
      <vt:lpstr>International Structures: Global EASBR Survey</vt:lpstr>
      <vt:lpstr>Survey Results: Benefits</vt:lpstr>
      <vt:lpstr>Survey Results: Challenges</vt:lpstr>
      <vt:lpstr>Survey Results: Do you see this as an opportunity to expand the reach of Alateen?</vt:lpstr>
      <vt:lpstr>Survey Results: Do you think your structure would be able to support electronic Alateen groups?</vt:lpstr>
      <vt:lpstr>Next Steps</vt:lpstr>
      <vt:lpstr>The journey continues…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Evaluation Reboot</dc:title>
  <dc:creator>Vali Fayen</dc:creator>
  <cp:lastModifiedBy>Sue Perez</cp:lastModifiedBy>
  <cp:revision>76</cp:revision>
  <dcterms:created xsi:type="dcterms:W3CDTF">2020-11-06T05:52:27Z</dcterms:created>
  <dcterms:modified xsi:type="dcterms:W3CDTF">2023-04-18T23:55:53Z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0x010100FFBE26A3D68C3747BDE02867DF4A52C9</vt:lpwstr>
  </property>
</Properties>
</file>