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4"/>
  </p:sldMasterIdLst>
  <p:notesMasterIdLst>
    <p:notesMasterId r:id="rId21"/>
  </p:notesMasterIdLst>
  <p:sldIdLst>
    <p:sldId id="256" r:id="rId5"/>
    <p:sldId id="273" r:id="rId6"/>
    <p:sldId id="265" r:id="rId7"/>
    <p:sldId id="257" r:id="rId8"/>
    <p:sldId id="269" r:id="rId9"/>
    <p:sldId id="258" r:id="rId10"/>
    <p:sldId id="274" r:id="rId11"/>
    <p:sldId id="259" r:id="rId12"/>
    <p:sldId id="275" r:id="rId13"/>
    <p:sldId id="260" r:id="rId14"/>
    <p:sldId id="261" r:id="rId15"/>
    <p:sldId id="262" r:id="rId16"/>
    <p:sldId id="267" r:id="rId17"/>
    <p:sldId id="268" r:id="rId18"/>
    <p:sldId id="276"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5D70226-B648-0FE8-8D95-61F994B5EA90}" name="Vali Fayen" initials="VF" userId="S::ValiF@al-anon.org::f88fc6d4-6c8b-4e7e-8481-c87f42b0f766" providerId="AD"/>
  <p188:author id="{E0E06632-925B-3109-AD56-9B916AE59ED3}" name="Carol Ann Murray" initials="CM" userId="S::carolm@afgvolunteers.org::02cf296b-a20d-49c2-8948-d8480bce2cce" providerId="AD"/>
  <p188:author id="{9F525A49-EBC6-524B-399D-72C90555FE63}" name="Cindy Medford" initials="CM" userId="S::cindym@afgvolunteers.org::d78cc0bb-1289-47ed-bb3a-ea56a1f435f1" providerId="AD"/>
  <p188:author id="{41B36E74-D109-5588-74F3-B76EE2F1C4E3}" name="Sarah Cummings" initials="SC" userId="S::Sarah@al-anon.org::acb4d8a4-1307-4003-a61e-8d7f6c973b0f" providerId="AD"/>
  <p188:author id="{2A216983-6BBB-8D07-9D04-898424CD2AD2}" name="Guest User" initials="GU" userId="S::urn:spo:anon#f2c5f8d75181f9c91e94c81ae216c359174c5a223035a296164b2810e7405e7f::" providerId="AD"/>
  <p188:author id="{D77F7A94-078E-3D1B-9A25-03207AFF27CA}" name="Jeri Wesner" initials="JW" userId="S::jeriw@afgvolunteers.org::5d358f01-4db8-4f3c-bfdf-2c39a61729a7" providerId="AD"/>
  <p188:author id="{0A9AD19C-310A-9280-42C7-713B010809D3}" name="Sarah Smith" initials="SS" userId="S::sarahsm@al-anon.org::f9ee65e1-a6a3-436c-b43c-88d65e5bdfa7" providerId="AD"/>
  <p188:author id="{835BBF9D-AF0A-69FC-38D6-F220319D6688}" name="David Bruce" initials="DB" userId="S::davidb@afgvolunteers.org::8bbefcdb-dfe5-41d4-ac50-23f269695694" providerId="AD"/>
  <p188:author id="{683FA1AE-F0FE-1A13-9D66-127F8DE93F55}" name="Lynette Kautz" initials="LK" userId="S::lynettek@afgvolunteers.org::e8da558d-3da1-4c60-b78e-a82e3c041745" providerId="AD"/>
  <p188:author id="{94B023C1-AAF2-2362-C133-CAD2A52DD4DA}" name="Emma Pacchiana" initials="EP" userId="S::EmmaP@al-anon.org::d1a17bad-7d78-46c8-a444-af273634b9b5" providerId="AD"/>
  <p188:author id="{F5D88BD7-0798-C196-8005-EBE31AC3F5E7}" name="Vali Fayen" initials="VF" userId="S::valif@al-anon.org::f88fc6d4-6c8b-4e7e-8481-c87f42b0f76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0C4EEC-EAF0-4725-A7E5-9C11E3AEF541}" v="3" dt="2023-04-28T18:34:14.0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8/10/relationships/authors" Target="authors.xml"/></Relationships>
</file>

<file path=ppt/diagrams/_rels/data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7.xml.rels><?xml version="1.0" encoding="UTF-8" standalone="yes"?>
<Relationships xmlns="http://schemas.openxmlformats.org/package/2006/relationships"><Relationship Id="rId1" Type="http://schemas.openxmlformats.org/officeDocument/2006/relationships/hyperlink" Target="https://img1.wsimg.com/isteam/ip/3d376dfa-8ef5-4f42-89ac-d9bfa09cc700/how%20al-anon%20serves%20you%20.jpg/:/rs=w:1160,h:653" TargetMode="External"/></Relationships>
</file>

<file path=ppt/diagrams/_rels/drawing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7.xml.rels><?xml version="1.0" encoding="UTF-8" standalone="yes"?>
<Relationships xmlns="http://schemas.openxmlformats.org/package/2006/relationships"><Relationship Id="rId1" Type="http://schemas.openxmlformats.org/officeDocument/2006/relationships/hyperlink" Target="https://img1.wsimg.com/isteam/ip/3d376dfa-8ef5-4f42-89ac-d9bfa09cc700/how%20al-anon%20serves%20you%20.jpg/:/rs=w:1160,h:653"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909BDF-421F-4998-89FF-6AD4C6B9B4A7}"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0141F51E-0572-4E31-AD2D-72DE4C7A6A3A}">
      <dgm:prSet/>
      <dgm:spPr/>
      <dgm:t>
        <a:bodyPr/>
        <a:lstStyle/>
        <a:p>
          <a:r>
            <a:rPr lang="en-US"/>
            <a:t>Lois quote - "It's all spiritual!"</a:t>
          </a:r>
        </a:p>
      </dgm:t>
    </dgm:pt>
    <dgm:pt modelId="{B7E8541E-0A31-4ED5-94A3-4CACF8255A7F}" type="parTrans" cxnId="{8F937102-FC3D-4E28-99AE-F2C12EBDF7F1}">
      <dgm:prSet/>
      <dgm:spPr/>
      <dgm:t>
        <a:bodyPr/>
        <a:lstStyle/>
        <a:p>
          <a:endParaRPr lang="en-US"/>
        </a:p>
      </dgm:t>
    </dgm:pt>
    <dgm:pt modelId="{D61257E1-73DC-460F-B57D-8C66E2E80CE8}" type="sibTrans" cxnId="{8F937102-FC3D-4E28-99AE-F2C12EBDF7F1}">
      <dgm:prSet/>
      <dgm:spPr/>
      <dgm:t>
        <a:bodyPr/>
        <a:lstStyle/>
        <a:p>
          <a:endParaRPr lang="en-US"/>
        </a:p>
      </dgm:t>
    </dgm:pt>
    <dgm:pt modelId="{4D5E084E-84EE-4F9A-88BC-161ACA53A745}">
      <dgm:prSet/>
      <dgm:spPr/>
      <dgm:t>
        <a:bodyPr/>
        <a:lstStyle/>
        <a:p>
          <a:r>
            <a:rPr lang="en-US"/>
            <a:t>Abundance – Always enough</a:t>
          </a:r>
        </a:p>
      </dgm:t>
    </dgm:pt>
    <dgm:pt modelId="{F8D84505-BD19-42E7-86DE-E13B860D3B67}" type="parTrans" cxnId="{D7EE8F7B-3314-4435-AC7E-C07804454B8D}">
      <dgm:prSet/>
      <dgm:spPr/>
      <dgm:t>
        <a:bodyPr/>
        <a:lstStyle/>
        <a:p>
          <a:endParaRPr lang="en-US"/>
        </a:p>
      </dgm:t>
    </dgm:pt>
    <dgm:pt modelId="{F83A16D3-6269-4F58-BB38-BB9059107A80}" type="sibTrans" cxnId="{D7EE8F7B-3314-4435-AC7E-C07804454B8D}">
      <dgm:prSet/>
      <dgm:spPr/>
      <dgm:t>
        <a:bodyPr/>
        <a:lstStyle/>
        <a:p>
          <a:endParaRPr lang="en-US"/>
        </a:p>
      </dgm:t>
    </dgm:pt>
    <dgm:pt modelId="{D93CC520-3E5B-4A39-8281-98F304145BAE}">
      <dgm:prSet/>
      <dgm:spPr/>
      <dgm:t>
        <a:bodyPr/>
        <a:lstStyle/>
        <a:p>
          <a:r>
            <a:rPr lang="en-US"/>
            <a:t>Prudence – Spending wisely</a:t>
          </a:r>
        </a:p>
      </dgm:t>
    </dgm:pt>
    <dgm:pt modelId="{CD3F5E2A-862F-46BD-9E95-DA258BBE268C}" type="parTrans" cxnId="{6EC073D7-D5B0-44A4-AA80-A656B61CDA90}">
      <dgm:prSet/>
      <dgm:spPr/>
      <dgm:t>
        <a:bodyPr/>
        <a:lstStyle/>
        <a:p>
          <a:endParaRPr lang="en-US"/>
        </a:p>
      </dgm:t>
    </dgm:pt>
    <dgm:pt modelId="{D77B800B-7DC8-4F55-ADF1-51AB75699491}" type="sibTrans" cxnId="{6EC073D7-D5B0-44A4-AA80-A656B61CDA90}">
      <dgm:prSet/>
      <dgm:spPr/>
      <dgm:t>
        <a:bodyPr/>
        <a:lstStyle/>
        <a:p>
          <a:endParaRPr lang="en-US"/>
        </a:p>
      </dgm:t>
    </dgm:pt>
    <dgm:pt modelId="{CD2DE7D5-E9D8-4B03-B8F0-010C16A7B434}">
      <dgm:prSet/>
      <dgm:spPr/>
      <dgm:t>
        <a:bodyPr/>
        <a:lstStyle/>
        <a:p>
          <a:r>
            <a:rPr lang="en-US"/>
            <a:t>Equality – Equalized Expense</a:t>
          </a:r>
        </a:p>
      </dgm:t>
    </dgm:pt>
    <dgm:pt modelId="{1005E9EE-03E9-4265-9CFE-6FB4105CF997}" type="parTrans" cxnId="{AF73BA76-9EC9-4828-AED8-8D195AADBC77}">
      <dgm:prSet/>
      <dgm:spPr/>
      <dgm:t>
        <a:bodyPr/>
        <a:lstStyle/>
        <a:p>
          <a:endParaRPr lang="en-US"/>
        </a:p>
      </dgm:t>
    </dgm:pt>
    <dgm:pt modelId="{E2011E39-2CDC-4C43-8ED5-696F7A1CD97E}" type="sibTrans" cxnId="{AF73BA76-9EC9-4828-AED8-8D195AADBC77}">
      <dgm:prSet/>
      <dgm:spPr/>
      <dgm:t>
        <a:bodyPr/>
        <a:lstStyle/>
        <a:p>
          <a:endParaRPr lang="en-US"/>
        </a:p>
      </dgm:t>
    </dgm:pt>
    <dgm:pt modelId="{D75FFABC-B6A6-4151-9F42-A5EA67BD9BAE}">
      <dgm:prSet/>
      <dgm:spPr/>
      <dgm:t>
        <a:bodyPr/>
        <a:lstStyle/>
        <a:p>
          <a:r>
            <a:rPr lang="en-US"/>
            <a:t>Gratitude – Thanks to all!</a:t>
          </a:r>
        </a:p>
      </dgm:t>
    </dgm:pt>
    <dgm:pt modelId="{EC01CFA2-14ED-4C27-BADB-FEB3ED2B56DE}" type="parTrans" cxnId="{7D552460-CAA7-48C3-A40F-6550B6474235}">
      <dgm:prSet/>
      <dgm:spPr/>
      <dgm:t>
        <a:bodyPr/>
        <a:lstStyle/>
        <a:p>
          <a:endParaRPr lang="en-US"/>
        </a:p>
      </dgm:t>
    </dgm:pt>
    <dgm:pt modelId="{773D8654-0946-4A7D-8199-6B5E902D34F5}" type="sibTrans" cxnId="{7D552460-CAA7-48C3-A40F-6550B6474235}">
      <dgm:prSet/>
      <dgm:spPr/>
      <dgm:t>
        <a:bodyPr/>
        <a:lstStyle/>
        <a:p>
          <a:endParaRPr lang="en-US"/>
        </a:p>
      </dgm:t>
    </dgm:pt>
    <dgm:pt modelId="{BA39DB52-E1EC-4AB2-B480-BEEE873483E8}" type="pres">
      <dgm:prSet presAssocID="{8F909BDF-421F-4998-89FF-6AD4C6B9B4A7}" presName="linear" presStyleCnt="0">
        <dgm:presLayoutVars>
          <dgm:animLvl val="lvl"/>
          <dgm:resizeHandles val="exact"/>
        </dgm:presLayoutVars>
      </dgm:prSet>
      <dgm:spPr/>
    </dgm:pt>
    <dgm:pt modelId="{7DE4B841-F2E6-4AA8-8607-4CDC15FD6D45}" type="pres">
      <dgm:prSet presAssocID="{0141F51E-0572-4E31-AD2D-72DE4C7A6A3A}" presName="parentText" presStyleLbl="node1" presStyleIdx="0" presStyleCnt="5">
        <dgm:presLayoutVars>
          <dgm:chMax val="0"/>
          <dgm:bulletEnabled val="1"/>
        </dgm:presLayoutVars>
      </dgm:prSet>
      <dgm:spPr/>
    </dgm:pt>
    <dgm:pt modelId="{DC5E478F-E059-4A24-B4F6-4A1C28A453F8}" type="pres">
      <dgm:prSet presAssocID="{D61257E1-73DC-460F-B57D-8C66E2E80CE8}" presName="spacer" presStyleCnt="0"/>
      <dgm:spPr/>
    </dgm:pt>
    <dgm:pt modelId="{D886539A-FDF1-4826-8542-3E46488FF6CB}" type="pres">
      <dgm:prSet presAssocID="{4D5E084E-84EE-4F9A-88BC-161ACA53A745}" presName="parentText" presStyleLbl="node1" presStyleIdx="1" presStyleCnt="5">
        <dgm:presLayoutVars>
          <dgm:chMax val="0"/>
          <dgm:bulletEnabled val="1"/>
        </dgm:presLayoutVars>
      </dgm:prSet>
      <dgm:spPr/>
    </dgm:pt>
    <dgm:pt modelId="{71371935-C7AD-43CE-A817-B55C189C4EC0}" type="pres">
      <dgm:prSet presAssocID="{F83A16D3-6269-4F58-BB38-BB9059107A80}" presName="spacer" presStyleCnt="0"/>
      <dgm:spPr/>
    </dgm:pt>
    <dgm:pt modelId="{A78FF67D-5347-4254-B21C-C9B9E6C394AB}" type="pres">
      <dgm:prSet presAssocID="{D93CC520-3E5B-4A39-8281-98F304145BAE}" presName="parentText" presStyleLbl="node1" presStyleIdx="2" presStyleCnt="5">
        <dgm:presLayoutVars>
          <dgm:chMax val="0"/>
          <dgm:bulletEnabled val="1"/>
        </dgm:presLayoutVars>
      </dgm:prSet>
      <dgm:spPr/>
    </dgm:pt>
    <dgm:pt modelId="{A5007B0B-28CC-4A4C-B7E2-1769D317E735}" type="pres">
      <dgm:prSet presAssocID="{D77B800B-7DC8-4F55-ADF1-51AB75699491}" presName="spacer" presStyleCnt="0"/>
      <dgm:spPr/>
    </dgm:pt>
    <dgm:pt modelId="{237CB335-35C4-4228-B5BF-6B35854EFF52}" type="pres">
      <dgm:prSet presAssocID="{CD2DE7D5-E9D8-4B03-B8F0-010C16A7B434}" presName="parentText" presStyleLbl="node1" presStyleIdx="3" presStyleCnt="5">
        <dgm:presLayoutVars>
          <dgm:chMax val="0"/>
          <dgm:bulletEnabled val="1"/>
        </dgm:presLayoutVars>
      </dgm:prSet>
      <dgm:spPr/>
    </dgm:pt>
    <dgm:pt modelId="{18C1E270-8B00-4E5B-8FA5-0552CC777780}" type="pres">
      <dgm:prSet presAssocID="{E2011E39-2CDC-4C43-8ED5-696F7A1CD97E}" presName="spacer" presStyleCnt="0"/>
      <dgm:spPr/>
    </dgm:pt>
    <dgm:pt modelId="{B1AA45CE-F9FA-4DC0-B5F8-7DC9335D1F6D}" type="pres">
      <dgm:prSet presAssocID="{D75FFABC-B6A6-4151-9F42-A5EA67BD9BAE}" presName="parentText" presStyleLbl="node1" presStyleIdx="4" presStyleCnt="5">
        <dgm:presLayoutVars>
          <dgm:chMax val="0"/>
          <dgm:bulletEnabled val="1"/>
        </dgm:presLayoutVars>
      </dgm:prSet>
      <dgm:spPr/>
    </dgm:pt>
  </dgm:ptLst>
  <dgm:cxnLst>
    <dgm:cxn modelId="{8F937102-FC3D-4E28-99AE-F2C12EBDF7F1}" srcId="{8F909BDF-421F-4998-89FF-6AD4C6B9B4A7}" destId="{0141F51E-0572-4E31-AD2D-72DE4C7A6A3A}" srcOrd="0" destOrd="0" parTransId="{B7E8541E-0A31-4ED5-94A3-4CACF8255A7F}" sibTransId="{D61257E1-73DC-460F-B57D-8C66E2E80CE8}"/>
    <dgm:cxn modelId="{7D552460-CAA7-48C3-A40F-6550B6474235}" srcId="{8F909BDF-421F-4998-89FF-6AD4C6B9B4A7}" destId="{D75FFABC-B6A6-4151-9F42-A5EA67BD9BAE}" srcOrd="4" destOrd="0" parTransId="{EC01CFA2-14ED-4C27-BADB-FEB3ED2B56DE}" sibTransId="{773D8654-0946-4A7D-8199-6B5E902D34F5}"/>
    <dgm:cxn modelId="{731C1162-4A69-415B-8FF1-D9F8D432C582}" type="presOf" srcId="{D75FFABC-B6A6-4151-9F42-A5EA67BD9BAE}" destId="{B1AA45CE-F9FA-4DC0-B5F8-7DC9335D1F6D}" srcOrd="0" destOrd="0" presId="urn:microsoft.com/office/officeart/2005/8/layout/vList2"/>
    <dgm:cxn modelId="{AF73BA76-9EC9-4828-AED8-8D195AADBC77}" srcId="{8F909BDF-421F-4998-89FF-6AD4C6B9B4A7}" destId="{CD2DE7D5-E9D8-4B03-B8F0-010C16A7B434}" srcOrd="3" destOrd="0" parTransId="{1005E9EE-03E9-4265-9CFE-6FB4105CF997}" sibTransId="{E2011E39-2CDC-4C43-8ED5-696F7A1CD97E}"/>
    <dgm:cxn modelId="{A871E776-BB33-468F-B7A2-08D10D30E49F}" type="presOf" srcId="{8F909BDF-421F-4998-89FF-6AD4C6B9B4A7}" destId="{BA39DB52-E1EC-4AB2-B480-BEEE873483E8}" srcOrd="0" destOrd="0" presId="urn:microsoft.com/office/officeart/2005/8/layout/vList2"/>
    <dgm:cxn modelId="{D7EE8F7B-3314-4435-AC7E-C07804454B8D}" srcId="{8F909BDF-421F-4998-89FF-6AD4C6B9B4A7}" destId="{4D5E084E-84EE-4F9A-88BC-161ACA53A745}" srcOrd="1" destOrd="0" parTransId="{F8D84505-BD19-42E7-86DE-E13B860D3B67}" sibTransId="{F83A16D3-6269-4F58-BB38-BB9059107A80}"/>
    <dgm:cxn modelId="{12619285-22D7-424C-AAB2-DDC5309B7FC1}" type="presOf" srcId="{CD2DE7D5-E9D8-4B03-B8F0-010C16A7B434}" destId="{237CB335-35C4-4228-B5BF-6B35854EFF52}" srcOrd="0" destOrd="0" presId="urn:microsoft.com/office/officeart/2005/8/layout/vList2"/>
    <dgm:cxn modelId="{14C0FFB6-2BFE-484C-AE87-D05029731F39}" type="presOf" srcId="{4D5E084E-84EE-4F9A-88BC-161ACA53A745}" destId="{D886539A-FDF1-4826-8542-3E46488FF6CB}" srcOrd="0" destOrd="0" presId="urn:microsoft.com/office/officeart/2005/8/layout/vList2"/>
    <dgm:cxn modelId="{43B427C0-8AE7-4951-9949-F36F4C20244A}" type="presOf" srcId="{D93CC520-3E5B-4A39-8281-98F304145BAE}" destId="{A78FF67D-5347-4254-B21C-C9B9E6C394AB}" srcOrd="0" destOrd="0" presId="urn:microsoft.com/office/officeart/2005/8/layout/vList2"/>
    <dgm:cxn modelId="{F094CCC1-8F51-43F8-B4EB-6322666805D4}" type="presOf" srcId="{0141F51E-0572-4E31-AD2D-72DE4C7A6A3A}" destId="{7DE4B841-F2E6-4AA8-8607-4CDC15FD6D45}" srcOrd="0" destOrd="0" presId="urn:microsoft.com/office/officeart/2005/8/layout/vList2"/>
    <dgm:cxn modelId="{6EC073D7-D5B0-44A4-AA80-A656B61CDA90}" srcId="{8F909BDF-421F-4998-89FF-6AD4C6B9B4A7}" destId="{D93CC520-3E5B-4A39-8281-98F304145BAE}" srcOrd="2" destOrd="0" parTransId="{CD3F5E2A-862F-46BD-9E95-DA258BBE268C}" sibTransId="{D77B800B-7DC8-4F55-ADF1-51AB75699491}"/>
    <dgm:cxn modelId="{84D948C4-0065-4447-9248-F97BEB52C22C}" type="presParOf" srcId="{BA39DB52-E1EC-4AB2-B480-BEEE873483E8}" destId="{7DE4B841-F2E6-4AA8-8607-4CDC15FD6D45}" srcOrd="0" destOrd="0" presId="urn:microsoft.com/office/officeart/2005/8/layout/vList2"/>
    <dgm:cxn modelId="{4878D568-9BFD-43CB-85A1-58B25685D613}" type="presParOf" srcId="{BA39DB52-E1EC-4AB2-B480-BEEE873483E8}" destId="{DC5E478F-E059-4A24-B4F6-4A1C28A453F8}" srcOrd="1" destOrd="0" presId="urn:microsoft.com/office/officeart/2005/8/layout/vList2"/>
    <dgm:cxn modelId="{7EA00118-A36B-419D-84EF-5F274BA798F4}" type="presParOf" srcId="{BA39DB52-E1EC-4AB2-B480-BEEE873483E8}" destId="{D886539A-FDF1-4826-8542-3E46488FF6CB}" srcOrd="2" destOrd="0" presId="urn:microsoft.com/office/officeart/2005/8/layout/vList2"/>
    <dgm:cxn modelId="{C8DF3766-E5EE-49D8-AD2F-2B25EEF98098}" type="presParOf" srcId="{BA39DB52-E1EC-4AB2-B480-BEEE873483E8}" destId="{71371935-C7AD-43CE-A817-B55C189C4EC0}" srcOrd="3" destOrd="0" presId="urn:microsoft.com/office/officeart/2005/8/layout/vList2"/>
    <dgm:cxn modelId="{9BEBE068-F02C-4A40-AD09-EB964E8BFBD2}" type="presParOf" srcId="{BA39DB52-E1EC-4AB2-B480-BEEE873483E8}" destId="{A78FF67D-5347-4254-B21C-C9B9E6C394AB}" srcOrd="4" destOrd="0" presId="urn:microsoft.com/office/officeart/2005/8/layout/vList2"/>
    <dgm:cxn modelId="{200FF3CC-5966-4AC8-A725-9A6B4AB53135}" type="presParOf" srcId="{BA39DB52-E1EC-4AB2-B480-BEEE873483E8}" destId="{A5007B0B-28CC-4A4C-B7E2-1769D317E735}" srcOrd="5" destOrd="0" presId="urn:microsoft.com/office/officeart/2005/8/layout/vList2"/>
    <dgm:cxn modelId="{28D3BE3B-6556-4AE9-BB86-D896F767DE72}" type="presParOf" srcId="{BA39DB52-E1EC-4AB2-B480-BEEE873483E8}" destId="{237CB335-35C4-4228-B5BF-6B35854EFF52}" srcOrd="6" destOrd="0" presId="urn:microsoft.com/office/officeart/2005/8/layout/vList2"/>
    <dgm:cxn modelId="{27B008F3-CE51-4B5A-A765-13B3BC30A195}" type="presParOf" srcId="{BA39DB52-E1EC-4AB2-B480-BEEE873483E8}" destId="{18C1E270-8B00-4E5B-8FA5-0552CC777780}" srcOrd="7" destOrd="0" presId="urn:microsoft.com/office/officeart/2005/8/layout/vList2"/>
    <dgm:cxn modelId="{7F0A0D7D-E049-41BE-82B4-92D29803C9D4}" type="presParOf" srcId="{BA39DB52-E1EC-4AB2-B480-BEEE873483E8}" destId="{B1AA45CE-F9FA-4DC0-B5F8-7DC9335D1F6D}"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C38EE0-47F2-4FBB-8A96-D27F5B1AA439}"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728109B6-503F-4A8C-B713-873962EDDB00}">
      <dgm:prSet/>
      <dgm:spPr/>
      <dgm:t>
        <a:bodyPr/>
        <a:lstStyle/>
        <a:p>
          <a:r>
            <a:rPr lang="en-US"/>
            <a:t>Individual contributions at face-to-face meetings</a:t>
          </a:r>
        </a:p>
      </dgm:t>
    </dgm:pt>
    <dgm:pt modelId="{8AD8DB53-6516-492C-B8B4-326B1B19414C}" type="parTrans" cxnId="{924DD395-B836-44BE-9325-456FAEB403B6}">
      <dgm:prSet/>
      <dgm:spPr/>
      <dgm:t>
        <a:bodyPr/>
        <a:lstStyle/>
        <a:p>
          <a:endParaRPr lang="en-US"/>
        </a:p>
      </dgm:t>
    </dgm:pt>
    <dgm:pt modelId="{D61791D5-B89A-4107-AE73-AB344EC4E8C0}" type="sibTrans" cxnId="{924DD395-B836-44BE-9325-456FAEB403B6}">
      <dgm:prSet/>
      <dgm:spPr/>
      <dgm:t>
        <a:bodyPr/>
        <a:lstStyle/>
        <a:p>
          <a:endParaRPr lang="en-US"/>
        </a:p>
      </dgm:t>
    </dgm:pt>
    <dgm:pt modelId="{A20A775C-8847-4A10-AAB6-F56608FAE40F}">
      <dgm:prSet/>
      <dgm:spPr/>
      <dgm:t>
        <a:bodyPr/>
        <a:lstStyle/>
        <a:p>
          <a:r>
            <a:rPr lang="en-US"/>
            <a:t>Electronic methods: </a:t>
          </a:r>
          <a:r>
            <a:rPr lang="en-US" err="1"/>
            <a:t>Zelle</a:t>
          </a:r>
          <a:r>
            <a:rPr lang="en-US"/>
            <a:t>, Venmo, PayPal, </a:t>
          </a:r>
          <a:r>
            <a:rPr lang="en-US" err="1"/>
            <a:t>etransfer</a:t>
          </a:r>
          <a:r>
            <a:rPr lang="en-US"/>
            <a:t> (Canada)</a:t>
          </a:r>
        </a:p>
      </dgm:t>
    </dgm:pt>
    <dgm:pt modelId="{47026F46-74B7-4B4B-AC11-49AE914AD56B}" type="parTrans" cxnId="{5F6D3D8A-8426-4ECF-8E9D-ECAF74D18C44}">
      <dgm:prSet/>
      <dgm:spPr/>
      <dgm:t>
        <a:bodyPr/>
        <a:lstStyle/>
        <a:p>
          <a:endParaRPr lang="en-US"/>
        </a:p>
      </dgm:t>
    </dgm:pt>
    <dgm:pt modelId="{E41A1A93-BACE-46FB-8E90-431F84AC8F17}" type="sibTrans" cxnId="{5F6D3D8A-8426-4ECF-8E9D-ECAF74D18C44}">
      <dgm:prSet/>
      <dgm:spPr/>
      <dgm:t>
        <a:bodyPr/>
        <a:lstStyle/>
        <a:p>
          <a:endParaRPr lang="en-US"/>
        </a:p>
      </dgm:t>
    </dgm:pt>
    <dgm:pt modelId="{D6DB3F98-0178-48EF-B2E9-F3676D369B93}">
      <dgm:prSet/>
      <dgm:spPr/>
      <dgm:t>
        <a:bodyPr/>
        <a:lstStyle/>
        <a:p>
          <a:r>
            <a:rPr lang="en-US"/>
            <a:t>Appeal letters</a:t>
          </a:r>
        </a:p>
      </dgm:t>
    </dgm:pt>
    <dgm:pt modelId="{9E021C16-2DCE-4D53-8F35-5AD40A00ED43}" type="parTrans" cxnId="{2136EBA2-3C56-48D4-942C-3403073526D4}">
      <dgm:prSet/>
      <dgm:spPr/>
      <dgm:t>
        <a:bodyPr/>
        <a:lstStyle/>
        <a:p>
          <a:endParaRPr lang="en-US"/>
        </a:p>
      </dgm:t>
    </dgm:pt>
    <dgm:pt modelId="{9F6BA8B0-7099-4E7C-A81C-256EC1B1E0D9}" type="sibTrans" cxnId="{2136EBA2-3C56-48D4-942C-3403073526D4}">
      <dgm:prSet/>
      <dgm:spPr/>
      <dgm:t>
        <a:bodyPr/>
        <a:lstStyle/>
        <a:p>
          <a:endParaRPr lang="en-US"/>
        </a:p>
      </dgm:t>
    </dgm:pt>
    <dgm:pt modelId="{65D9D2AC-13FB-48C8-A407-DFC0043CAEEA}">
      <dgm:prSet/>
      <dgm:spPr/>
      <dgm:t>
        <a:bodyPr/>
        <a:lstStyle/>
        <a:p>
          <a:r>
            <a:rPr lang="en-US"/>
            <a:t>Auto withdrawals</a:t>
          </a:r>
        </a:p>
      </dgm:t>
    </dgm:pt>
    <dgm:pt modelId="{42209AB6-B09F-4FBC-9CB1-A9BE002F704F}" type="parTrans" cxnId="{D80F7FB4-5302-45F7-93BC-4A86B56BB2CD}">
      <dgm:prSet/>
      <dgm:spPr/>
      <dgm:t>
        <a:bodyPr/>
        <a:lstStyle/>
        <a:p>
          <a:endParaRPr lang="en-US"/>
        </a:p>
      </dgm:t>
    </dgm:pt>
    <dgm:pt modelId="{457AA691-1A70-492D-BD64-64851C7FAEA2}" type="sibTrans" cxnId="{D80F7FB4-5302-45F7-93BC-4A86B56BB2CD}">
      <dgm:prSet/>
      <dgm:spPr/>
      <dgm:t>
        <a:bodyPr/>
        <a:lstStyle/>
        <a:p>
          <a:endParaRPr lang="en-US"/>
        </a:p>
      </dgm:t>
    </dgm:pt>
    <dgm:pt modelId="{570421F1-426A-4C72-9E08-A308FD107D0C}">
      <dgm:prSet/>
      <dgm:spPr/>
      <dgm:t>
        <a:bodyPr/>
        <a:lstStyle/>
        <a:p>
          <a:r>
            <a:rPr lang="en-US"/>
            <a:t>Birthdays</a:t>
          </a:r>
        </a:p>
      </dgm:t>
    </dgm:pt>
    <dgm:pt modelId="{67AA3BFC-6788-4C19-91AE-C0ABAE031C7A}" type="parTrans" cxnId="{F2D69330-1F56-4EB5-A52E-C6A0260211AE}">
      <dgm:prSet/>
      <dgm:spPr/>
      <dgm:t>
        <a:bodyPr/>
        <a:lstStyle/>
        <a:p>
          <a:endParaRPr lang="en-US"/>
        </a:p>
      </dgm:t>
    </dgm:pt>
    <dgm:pt modelId="{815AC9EF-7EB3-419E-AC40-DE1B0BA196F2}" type="sibTrans" cxnId="{F2D69330-1F56-4EB5-A52E-C6A0260211AE}">
      <dgm:prSet/>
      <dgm:spPr/>
      <dgm:t>
        <a:bodyPr/>
        <a:lstStyle/>
        <a:p>
          <a:endParaRPr lang="en-US"/>
        </a:p>
      </dgm:t>
    </dgm:pt>
    <dgm:pt modelId="{2D993528-CA3D-44DA-AF50-DA48BFEAB01C}">
      <dgm:prSet/>
      <dgm:spPr/>
      <dgm:t>
        <a:bodyPr/>
        <a:lstStyle/>
        <a:p>
          <a:r>
            <a:rPr lang="en-US"/>
            <a:t>Memorials</a:t>
          </a:r>
        </a:p>
      </dgm:t>
    </dgm:pt>
    <dgm:pt modelId="{F055E414-23DD-40B9-8D81-91273376510C}" type="parTrans" cxnId="{1321D5FF-32D0-49C0-9871-C8BB5B754882}">
      <dgm:prSet/>
      <dgm:spPr/>
      <dgm:t>
        <a:bodyPr/>
        <a:lstStyle/>
        <a:p>
          <a:endParaRPr lang="en-US"/>
        </a:p>
      </dgm:t>
    </dgm:pt>
    <dgm:pt modelId="{886A275C-4E1B-42AF-BC99-F328F1E2232D}" type="sibTrans" cxnId="{1321D5FF-32D0-49C0-9871-C8BB5B754882}">
      <dgm:prSet/>
      <dgm:spPr/>
      <dgm:t>
        <a:bodyPr/>
        <a:lstStyle/>
        <a:p>
          <a:endParaRPr lang="en-US"/>
        </a:p>
      </dgm:t>
    </dgm:pt>
    <dgm:pt modelId="{B47C37D8-148B-422C-8F9A-47978C8B8895}">
      <dgm:prSet/>
      <dgm:spPr/>
      <dgm:t>
        <a:bodyPr/>
        <a:lstStyle/>
        <a:p>
          <a:r>
            <a:rPr lang="en-US"/>
            <a:t>Bequests</a:t>
          </a:r>
        </a:p>
      </dgm:t>
    </dgm:pt>
    <dgm:pt modelId="{3CD369AA-3802-4A9F-A1E4-6FEC390C0E5D}" type="parTrans" cxnId="{0F573363-BF37-417C-A351-C19FCE046D8F}">
      <dgm:prSet/>
      <dgm:spPr/>
      <dgm:t>
        <a:bodyPr/>
        <a:lstStyle/>
        <a:p>
          <a:endParaRPr lang="en-US"/>
        </a:p>
      </dgm:t>
    </dgm:pt>
    <dgm:pt modelId="{9C67CB47-AEC6-4403-B20D-3651BB982BE6}" type="sibTrans" cxnId="{0F573363-BF37-417C-A351-C19FCE046D8F}">
      <dgm:prSet/>
      <dgm:spPr/>
      <dgm:t>
        <a:bodyPr/>
        <a:lstStyle/>
        <a:p>
          <a:endParaRPr lang="en-US"/>
        </a:p>
      </dgm:t>
    </dgm:pt>
    <dgm:pt modelId="{AB00C628-93C0-4A5D-9DA9-38B636C8AE7E}" type="pres">
      <dgm:prSet presAssocID="{17C38EE0-47F2-4FBB-8A96-D27F5B1AA439}" presName="linear" presStyleCnt="0">
        <dgm:presLayoutVars>
          <dgm:animLvl val="lvl"/>
          <dgm:resizeHandles val="exact"/>
        </dgm:presLayoutVars>
      </dgm:prSet>
      <dgm:spPr/>
    </dgm:pt>
    <dgm:pt modelId="{CE547E43-9014-46A7-A371-5A70A4A2B162}" type="pres">
      <dgm:prSet presAssocID="{728109B6-503F-4A8C-B713-873962EDDB00}" presName="parentText" presStyleLbl="node1" presStyleIdx="0" presStyleCnt="7">
        <dgm:presLayoutVars>
          <dgm:chMax val="0"/>
          <dgm:bulletEnabled val="1"/>
        </dgm:presLayoutVars>
      </dgm:prSet>
      <dgm:spPr/>
    </dgm:pt>
    <dgm:pt modelId="{A045F999-718F-4644-9FAC-45397DA3983F}" type="pres">
      <dgm:prSet presAssocID="{D61791D5-B89A-4107-AE73-AB344EC4E8C0}" presName="spacer" presStyleCnt="0"/>
      <dgm:spPr/>
    </dgm:pt>
    <dgm:pt modelId="{41EE1114-1BF3-41A2-A084-43E213D2B8E6}" type="pres">
      <dgm:prSet presAssocID="{A20A775C-8847-4A10-AAB6-F56608FAE40F}" presName="parentText" presStyleLbl="node1" presStyleIdx="1" presStyleCnt="7">
        <dgm:presLayoutVars>
          <dgm:chMax val="0"/>
          <dgm:bulletEnabled val="1"/>
        </dgm:presLayoutVars>
      </dgm:prSet>
      <dgm:spPr/>
    </dgm:pt>
    <dgm:pt modelId="{13F75CDB-2BDA-4FD1-913C-2FDF609D8EF4}" type="pres">
      <dgm:prSet presAssocID="{E41A1A93-BACE-46FB-8E90-431F84AC8F17}" presName="spacer" presStyleCnt="0"/>
      <dgm:spPr/>
    </dgm:pt>
    <dgm:pt modelId="{66FD4284-980F-4AF3-A99C-0FD29775C9F8}" type="pres">
      <dgm:prSet presAssocID="{D6DB3F98-0178-48EF-B2E9-F3676D369B93}" presName="parentText" presStyleLbl="node1" presStyleIdx="2" presStyleCnt="7">
        <dgm:presLayoutVars>
          <dgm:chMax val="0"/>
          <dgm:bulletEnabled val="1"/>
        </dgm:presLayoutVars>
      </dgm:prSet>
      <dgm:spPr/>
    </dgm:pt>
    <dgm:pt modelId="{028968EC-E662-44F8-9045-6EDD6B993FB0}" type="pres">
      <dgm:prSet presAssocID="{9F6BA8B0-7099-4E7C-A81C-256EC1B1E0D9}" presName="spacer" presStyleCnt="0"/>
      <dgm:spPr/>
    </dgm:pt>
    <dgm:pt modelId="{A32E758E-E62B-4659-82D0-292295D1AF26}" type="pres">
      <dgm:prSet presAssocID="{65D9D2AC-13FB-48C8-A407-DFC0043CAEEA}" presName="parentText" presStyleLbl="node1" presStyleIdx="3" presStyleCnt="7">
        <dgm:presLayoutVars>
          <dgm:chMax val="0"/>
          <dgm:bulletEnabled val="1"/>
        </dgm:presLayoutVars>
      </dgm:prSet>
      <dgm:spPr/>
    </dgm:pt>
    <dgm:pt modelId="{ECA6C5C8-18BB-4C17-B275-E9E57EF8C90A}" type="pres">
      <dgm:prSet presAssocID="{457AA691-1A70-492D-BD64-64851C7FAEA2}" presName="spacer" presStyleCnt="0"/>
      <dgm:spPr/>
    </dgm:pt>
    <dgm:pt modelId="{30FF4532-3622-42A7-882B-30217807409E}" type="pres">
      <dgm:prSet presAssocID="{570421F1-426A-4C72-9E08-A308FD107D0C}" presName="parentText" presStyleLbl="node1" presStyleIdx="4" presStyleCnt="7">
        <dgm:presLayoutVars>
          <dgm:chMax val="0"/>
          <dgm:bulletEnabled val="1"/>
        </dgm:presLayoutVars>
      </dgm:prSet>
      <dgm:spPr/>
    </dgm:pt>
    <dgm:pt modelId="{B56E75BE-DCDA-4760-94A4-1F8A2D5C013C}" type="pres">
      <dgm:prSet presAssocID="{815AC9EF-7EB3-419E-AC40-DE1B0BA196F2}" presName="spacer" presStyleCnt="0"/>
      <dgm:spPr/>
    </dgm:pt>
    <dgm:pt modelId="{6436D1BB-02E1-4890-BF7C-A709ADCA85D9}" type="pres">
      <dgm:prSet presAssocID="{2D993528-CA3D-44DA-AF50-DA48BFEAB01C}" presName="parentText" presStyleLbl="node1" presStyleIdx="5" presStyleCnt="7">
        <dgm:presLayoutVars>
          <dgm:chMax val="0"/>
          <dgm:bulletEnabled val="1"/>
        </dgm:presLayoutVars>
      </dgm:prSet>
      <dgm:spPr/>
    </dgm:pt>
    <dgm:pt modelId="{A0492ED4-A825-476B-B8D7-FE3412073B98}" type="pres">
      <dgm:prSet presAssocID="{886A275C-4E1B-42AF-BC99-F328F1E2232D}" presName="spacer" presStyleCnt="0"/>
      <dgm:spPr/>
    </dgm:pt>
    <dgm:pt modelId="{54E9137A-0774-42E9-B7D6-1519A5E6284F}" type="pres">
      <dgm:prSet presAssocID="{B47C37D8-148B-422C-8F9A-47978C8B8895}" presName="parentText" presStyleLbl="node1" presStyleIdx="6" presStyleCnt="7">
        <dgm:presLayoutVars>
          <dgm:chMax val="0"/>
          <dgm:bulletEnabled val="1"/>
        </dgm:presLayoutVars>
      </dgm:prSet>
      <dgm:spPr/>
    </dgm:pt>
  </dgm:ptLst>
  <dgm:cxnLst>
    <dgm:cxn modelId="{DEBCF910-0AA8-4A00-90B6-4668E2644A11}" type="presOf" srcId="{65D9D2AC-13FB-48C8-A407-DFC0043CAEEA}" destId="{A32E758E-E62B-4659-82D0-292295D1AF26}" srcOrd="0" destOrd="0" presId="urn:microsoft.com/office/officeart/2005/8/layout/vList2"/>
    <dgm:cxn modelId="{F2D69330-1F56-4EB5-A52E-C6A0260211AE}" srcId="{17C38EE0-47F2-4FBB-8A96-D27F5B1AA439}" destId="{570421F1-426A-4C72-9E08-A308FD107D0C}" srcOrd="4" destOrd="0" parTransId="{67AA3BFC-6788-4C19-91AE-C0ABAE031C7A}" sibTransId="{815AC9EF-7EB3-419E-AC40-DE1B0BA196F2}"/>
    <dgm:cxn modelId="{8BBBE130-0495-4022-9FAF-FAC155731003}" type="presOf" srcId="{17C38EE0-47F2-4FBB-8A96-D27F5B1AA439}" destId="{AB00C628-93C0-4A5D-9DA9-38B636C8AE7E}" srcOrd="0" destOrd="0" presId="urn:microsoft.com/office/officeart/2005/8/layout/vList2"/>
    <dgm:cxn modelId="{0F573363-BF37-417C-A351-C19FCE046D8F}" srcId="{17C38EE0-47F2-4FBB-8A96-D27F5B1AA439}" destId="{B47C37D8-148B-422C-8F9A-47978C8B8895}" srcOrd="6" destOrd="0" parTransId="{3CD369AA-3802-4A9F-A1E4-6FEC390C0E5D}" sibTransId="{9C67CB47-AEC6-4403-B20D-3651BB982BE6}"/>
    <dgm:cxn modelId="{EB04B348-D939-4048-A50D-6CBA4EEA785C}" type="presOf" srcId="{B47C37D8-148B-422C-8F9A-47978C8B8895}" destId="{54E9137A-0774-42E9-B7D6-1519A5E6284F}" srcOrd="0" destOrd="0" presId="urn:microsoft.com/office/officeart/2005/8/layout/vList2"/>
    <dgm:cxn modelId="{5752F770-81C7-4248-B997-60D84D17D725}" type="presOf" srcId="{A20A775C-8847-4A10-AAB6-F56608FAE40F}" destId="{41EE1114-1BF3-41A2-A084-43E213D2B8E6}" srcOrd="0" destOrd="0" presId="urn:microsoft.com/office/officeart/2005/8/layout/vList2"/>
    <dgm:cxn modelId="{374DF778-5B65-4B02-9AAC-8C83621B26CD}" type="presOf" srcId="{728109B6-503F-4A8C-B713-873962EDDB00}" destId="{CE547E43-9014-46A7-A371-5A70A4A2B162}" srcOrd="0" destOrd="0" presId="urn:microsoft.com/office/officeart/2005/8/layout/vList2"/>
    <dgm:cxn modelId="{5F6D3D8A-8426-4ECF-8E9D-ECAF74D18C44}" srcId="{17C38EE0-47F2-4FBB-8A96-D27F5B1AA439}" destId="{A20A775C-8847-4A10-AAB6-F56608FAE40F}" srcOrd="1" destOrd="0" parTransId="{47026F46-74B7-4B4B-AC11-49AE914AD56B}" sibTransId="{E41A1A93-BACE-46FB-8E90-431F84AC8F17}"/>
    <dgm:cxn modelId="{924DD395-B836-44BE-9325-456FAEB403B6}" srcId="{17C38EE0-47F2-4FBB-8A96-D27F5B1AA439}" destId="{728109B6-503F-4A8C-B713-873962EDDB00}" srcOrd="0" destOrd="0" parTransId="{8AD8DB53-6516-492C-B8B4-326B1B19414C}" sibTransId="{D61791D5-B89A-4107-AE73-AB344EC4E8C0}"/>
    <dgm:cxn modelId="{2136EBA2-3C56-48D4-942C-3403073526D4}" srcId="{17C38EE0-47F2-4FBB-8A96-D27F5B1AA439}" destId="{D6DB3F98-0178-48EF-B2E9-F3676D369B93}" srcOrd="2" destOrd="0" parTransId="{9E021C16-2DCE-4D53-8F35-5AD40A00ED43}" sibTransId="{9F6BA8B0-7099-4E7C-A81C-256EC1B1E0D9}"/>
    <dgm:cxn modelId="{182863A3-8C5E-44DB-AC31-1FF990D9B44B}" type="presOf" srcId="{D6DB3F98-0178-48EF-B2E9-F3676D369B93}" destId="{66FD4284-980F-4AF3-A99C-0FD29775C9F8}" srcOrd="0" destOrd="0" presId="urn:microsoft.com/office/officeart/2005/8/layout/vList2"/>
    <dgm:cxn modelId="{D80F7FB4-5302-45F7-93BC-4A86B56BB2CD}" srcId="{17C38EE0-47F2-4FBB-8A96-D27F5B1AA439}" destId="{65D9D2AC-13FB-48C8-A407-DFC0043CAEEA}" srcOrd="3" destOrd="0" parTransId="{42209AB6-B09F-4FBC-9CB1-A9BE002F704F}" sibTransId="{457AA691-1A70-492D-BD64-64851C7FAEA2}"/>
    <dgm:cxn modelId="{F689D7E5-5B42-4E06-ADBB-CFB069E821BE}" type="presOf" srcId="{2D993528-CA3D-44DA-AF50-DA48BFEAB01C}" destId="{6436D1BB-02E1-4890-BF7C-A709ADCA85D9}" srcOrd="0" destOrd="0" presId="urn:microsoft.com/office/officeart/2005/8/layout/vList2"/>
    <dgm:cxn modelId="{E5F49BE7-2034-43CF-8EB1-5DA82EC0F8E4}" type="presOf" srcId="{570421F1-426A-4C72-9E08-A308FD107D0C}" destId="{30FF4532-3622-42A7-882B-30217807409E}" srcOrd="0" destOrd="0" presId="urn:microsoft.com/office/officeart/2005/8/layout/vList2"/>
    <dgm:cxn modelId="{1321D5FF-32D0-49C0-9871-C8BB5B754882}" srcId="{17C38EE0-47F2-4FBB-8A96-D27F5B1AA439}" destId="{2D993528-CA3D-44DA-AF50-DA48BFEAB01C}" srcOrd="5" destOrd="0" parTransId="{F055E414-23DD-40B9-8D81-91273376510C}" sibTransId="{886A275C-4E1B-42AF-BC99-F328F1E2232D}"/>
    <dgm:cxn modelId="{2C697525-FBEB-4911-AFD4-92CDB425F19F}" type="presParOf" srcId="{AB00C628-93C0-4A5D-9DA9-38B636C8AE7E}" destId="{CE547E43-9014-46A7-A371-5A70A4A2B162}" srcOrd="0" destOrd="0" presId="urn:microsoft.com/office/officeart/2005/8/layout/vList2"/>
    <dgm:cxn modelId="{C9F3F73A-33C7-4CB6-806C-D3D3478D69FC}" type="presParOf" srcId="{AB00C628-93C0-4A5D-9DA9-38B636C8AE7E}" destId="{A045F999-718F-4644-9FAC-45397DA3983F}" srcOrd="1" destOrd="0" presId="urn:microsoft.com/office/officeart/2005/8/layout/vList2"/>
    <dgm:cxn modelId="{CC37C3BC-22BF-4A79-B016-831F2FBD35E5}" type="presParOf" srcId="{AB00C628-93C0-4A5D-9DA9-38B636C8AE7E}" destId="{41EE1114-1BF3-41A2-A084-43E213D2B8E6}" srcOrd="2" destOrd="0" presId="urn:microsoft.com/office/officeart/2005/8/layout/vList2"/>
    <dgm:cxn modelId="{A9A30FAB-1B1C-4DB3-BE49-0BF9B6787021}" type="presParOf" srcId="{AB00C628-93C0-4A5D-9DA9-38B636C8AE7E}" destId="{13F75CDB-2BDA-4FD1-913C-2FDF609D8EF4}" srcOrd="3" destOrd="0" presId="urn:microsoft.com/office/officeart/2005/8/layout/vList2"/>
    <dgm:cxn modelId="{C5B7903A-A426-49AF-B214-29601A1FB0BF}" type="presParOf" srcId="{AB00C628-93C0-4A5D-9DA9-38B636C8AE7E}" destId="{66FD4284-980F-4AF3-A99C-0FD29775C9F8}" srcOrd="4" destOrd="0" presId="urn:microsoft.com/office/officeart/2005/8/layout/vList2"/>
    <dgm:cxn modelId="{04A2C5FE-3124-4DED-AA10-27858FB9814B}" type="presParOf" srcId="{AB00C628-93C0-4A5D-9DA9-38B636C8AE7E}" destId="{028968EC-E662-44F8-9045-6EDD6B993FB0}" srcOrd="5" destOrd="0" presId="urn:microsoft.com/office/officeart/2005/8/layout/vList2"/>
    <dgm:cxn modelId="{A5BBDCC7-FA77-4B83-ABD2-B0B12E0AB26C}" type="presParOf" srcId="{AB00C628-93C0-4A5D-9DA9-38B636C8AE7E}" destId="{A32E758E-E62B-4659-82D0-292295D1AF26}" srcOrd="6" destOrd="0" presId="urn:microsoft.com/office/officeart/2005/8/layout/vList2"/>
    <dgm:cxn modelId="{8DADC08B-0121-4706-BE4A-2FEEE8770308}" type="presParOf" srcId="{AB00C628-93C0-4A5D-9DA9-38B636C8AE7E}" destId="{ECA6C5C8-18BB-4C17-B275-E9E57EF8C90A}" srcOrd="7" destOrd="0" presId="urn:microsoft.com/office/officeart/2005/8/layout/vList2"/>
    <dgm:cxn modelId="{7BF2BE43-E600-460E-9FED-8A04BF5C2F37}" type="presParOf" srcId="{AB00C628-93C0-4A5D-9DA9-38B636C8AE7E}" destId="{30FF4532-3622-42A7-882B-30217807409E}" srcOrd="8" destOrd="0" presId="urn:microsoft.com/office/officeart/2005/8/layout/vList2"/>
    <dgm:cxn modelId="{9BA6957D-9E0B-4A8C-9FCA-ADA2265F47DD}" type="presParOf" srcId="{AB00C628-93C0-4A5D-9DA9-38B636C8AE7E}" destId="{B56E75BE-DCDA-4760-94A4-1F8A2D5C013C}" srcOrd="9" destOrd="0" presId="urn:microsoft.com/office/officeart/2005/8/layout/vList2"/>
    <dgm:cxn modelId="{09D9FC1F-1F87-4D51-9A96-9228D97F1B9C}" type="presParOf" srcId="{AB00C628-93C0-4A5D-9DA9-38B636C8AE7E}" destId="{6436D1BB-02E1-4890-BF7C-A709ADCA85D9}" srcOrd="10" destOrd="0" presId="urn:microsoft.com/office/officeart/2005/8/layout/vList2"/>
    <dgm:cxn modelId="{A78C0903-25B3-4E02-8F66-8D04254D1078}" type="presParOf" srcId="{AB00C628-93C0-4A5D-9DA9-38B636C8AE7E}" destId="{A0492ED4-A825-476B-B8D7-FE3412073B98}" srcOrd="11" destOrd="0" presId="urn:microsoft.com/office/officeart/2005/8/layout/vList2"/>
    <dgm:cxn modelId="{1652356F-BD7D-45CA-B1C8-D5036D65A379}" type="presParOf" srcId="{AB00C628-93C0-4A5D-9DA9-38B636C8AE7E}" destId="{54E9137A-0774-42E9-B7D6-1519A5E6284F}"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795A85-3BE6-41D8-B007-C0885F24E93E}"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10A8240-732D-4371-8F1B-04C47EF28D93}">
      <dgm:prSet/>
      <dgm:spPr/>
      <dgm:t>
        <a:bodyPr/>
        <a:lstStyle/>
        <a:p>
          <a:r>
            <a:rPr lang="en-US"/>
            <a:t>Give close to home the most</a:t>
          </a:r>
        </a:p>
      </dgm:t>
    </dgm:pt>
    <dgm:pt modelId="{98EE3972-1638-4B29-9085-F8C10B92FEC9}" type="parTrans" cxnId="{4972074E-2C8F-476B-B784-ED9B90355F80}">
      <dgm:prSet/>
      <dgm:spPr/>
      <dgm:t>
        <a:bodyPr/>
        <a:lstStyle/>
        <a:p>
          <a:endParaRPr lang="en-US"/>
        </a:p>
      </dgm:t>
    </dgm:pt>
    <dgm:pt modelId="{11AF582C-B8E2-4615-B220-D7AD96B228A4}" type="sibTrans" cxnId="{4972074E-2C8F-476B-B784-ED9B90355F80}">
      <dgm:prSet/>
      <dgm:spPr/>
      <dgm:t>
        <a:bodyPr/>
        <a:lstStyle/>
        <a:p>
          <a:endParaRPr lang="en-US"/>
        </a:p>
      </dgm:t>
    </dgm:pt>
    <dgm:pt modelId="{3F6FA09C-D4CA-49B0-B37C-623B9056FEFC}">
      <dgm:prSet/>
      <dgm:spPr/>
      <dgm:t>
        <a:bodyPr/>
        <a:lstStyle/>
        <a:p>
          <a:r>
            <a:rPr lang="en-US"/>
            <a:t>Use a formula that has been passed on from Treasurer to Treasurer</a:t>
          </a:r>
        </a:p>
      </dgm:t>
    </dgm:pt>
    <dgm:pt modelId="{A6383A0D-FD1E-4272-AC4D-826DBC1B4D4C}" type="parTrans" cxnId="{7AC99422-7683-496D-A33B-4D681FF6D5B3}">
      <dgm:prSet/>
      <dgm:spPr/>
      <dgm:t>
        <a:bodyPr/>
        <a:lstStyle/>
        <a:p>
          <a:endParaRPr lang="en-US"/>
        </a:p>
      </dgm:t>
    </dgm:pt>
    <dgm:pt modelId="{D3738D75-B80D-42EB-AC58-A9EE1F569659}" type="sibTrans" cxnId="{7AC99422-7683-496D-A33B-4D681FF6D5B3}">
      <dgm:prSet/>
      <dgm:spPr/>
      <dgm:t>
        <a:bodyPr/>
        <a:lstStyle/>
        <a:p>
          <a:endParaRPr lang="en-US"/>
        </a:p>
      </dgm:t>
    </dgm:pt>
    <dgm:pt modelId="{16042885-8538-487C-BD5B-B331E39EEBFA}">
      <dgm:prSet/>
      <dgm:spPr/>
      <dgm:t>
        <a:bodyPr/>
        <a:lstStyle/>
        <a:p>
          <a:r>
            <a:rPr lang="en-US"/>
            <a:t>Send the most to the service arm that needs it the most</a:t>
          </a:r>
        </a:p>
      </dgm:t>
    </dgm:pt>
    <dgm:pt modelId="{F9CB4D6B-1130-493E-BD79-8391543C0F48}" type="parTrans" cxnId="{8AD1249E-729F-4306-921A-E17AF75BAE51}">
      <dgm:prSet/>
      <dgm:spPr/>
      <dgm:t>
        <a:bodyPr/>
        <a:lstStyle/>
        <a:p>
          <a:endParaRPr lang="en-US"/>
        </a:p>
      </dgm:t>
    </dgm:pt>
    <dgm:pt modelId="{1C9CB6AC-B437-47F0-A596-06373A41F85B}" type="sibTrans" cxnId="{8AD1249E-729F-4306-921A-E17AF75BAE51}">
      <dgm:prSet/>
      <dgm:spPr/>
      <dgm:t>
        <a:bodyPr/>
        <a:lstStyle/>
        <a:p>
          <a:endParaRPr lang="en-US"/>
        </a:p>
      </dgm:t>
    </dgm:pt>
    <dgm:pt modelId="{0B7B8649-48B0-4F6C-BCA3-019D8746C747}">
      <dgm:prSet/>
      <dgm:spPr/>
      <dgm:t>
        <a:bodyPr/>
        <a:lstStyle/>
        <a:p>
          <a:r>
            <a:rPr lang="en-US"/>
            <a:t>If a service arm has a deficit budget, send them the most</a:t>
          </a:r>
        </a:p>
      </dgm:t>
    </dgm:pt>
    <dgm:pt modelId="{005DF738-A77C-4741-AD0B-9A54ACDEBFE5}" type="parTrans" cxnId="{B59BD69C-7C04-4D71-908C-98AF865A3142}">
      <dgm:prSet/>
      <dgm:spPr/>
      <dgm:t>
        <a:bodyPr/>
        <a:lstStyle/>
        <a:p>
          <a:endParaRPr lang="en-US"/>
        </a:p>
      </dgm:t>
    </dgm:pt>
    <dgm:pt modelId="{B15B7365-AD1A-4552-A7C1-A3FD6E1D7E27}" type="sibTrans" cxnId="{B59BD69C-7C04-4D71-908C-98AF865A3142}">
      <dgm:prSet/>
      <dgm:spPr/>
      <dgm:t>
        <a:bodyPr/>
        <a:lstStyle/>
        <a:p>
          <a:endParaRPr lang="en-US"/>
        </a:p>
      </dgm:t>
    </dgm:pt>
    <dgm:pt modelId="{262CFBAA-C510-46A8-923B-7A35DF7B0DC6}" type="pres">
      <dgm:prSet presAssocID="{51795A85-3BE6-41D8-B007-C0885F24E93E}" presName="root" presStyleCnt="0">
        <dgm:presLayoutVars>
          <dgm:dir/>
          <dgm:resizeHandles val="exact"/>
        </dgm:presLayoutVars>
      </dgm:prSet>
      <dgm:spPr/>
    </dgm:pt>
    <dgm:pt modelId="{AB2DEA9E-C7C2-40D2-87E1-BB15676CE0E8}" type="pres">
      <dgm:prSet presAssocID="{610A8240-732D-4371-8F1B-04C47EF28D93}" presName="compNode" presStyleCnt="0"/>
      <dgm:spPr/>
    </dgm:pt>
    <dgm:pt modelId="{21A993C9-458B-4DFD-86E6-CAC8180356A1}" type="pres">
      <dgm:prSet presAssocID="{610A8240-732D-4371-8F1B-04C47EF28D93}" presName="bgRect" presStyleLbl="bgShp" presStyleIdx="0" presStyleCnt="4" custLinFactNeighborX="-88" custLinFactNeighborY="-8389"/>
      <dgm:spPr/>
    </dgm:pt>
    <dgm:pt modelId="{766C58BE-03B9-4A44-A38F-81F194CA3980}" type="pres">
      <dgm:prSet presAssocID="{610A8240-732D-4371-8F1B-04C47EF28D9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ouse"/>
        </a:ext>
      </dgm:extLst>
    </dgm:pt>
    <dgm:pt modelId="{951FCF5D-E562-4373-B470-3DD7724ABD7F}" type="pres">
      <dgm:prSet presAssocID="{610A8240-732D-4371-8F1B-04C47EF28D93}" presName="spaceRect" presStyleCnt="0"/>
      <dgm:spPr/>
    </dgm:pt>
    <dgm:pt modelId="{C462C0BD-692F-43A6-A7D4-E27E250AB794}" type="pres">
      <dgm:prSet presAssocID="{610A8240-732D-4371-8F1B-04C47EF28D93}" presName="parTx" presStyleLbl="revTx" presStyleIdx="0" presStyleCnt="4">
        <dgm:presLayoutVars>
          <dgm:chMax val="0"/>
          <dgm:chPref val="0"/>
        </dgm:presLayoutVars>
      </dgm:prSet>
      <dgm:spPr/>
    </dgm:pt>
    <dgm:pt modelId="{521A1898-2976-4395-9754-CC2DB042A9F8}" type="pres">
      <dgm:prSet presAssocID="{11AF582C-B8E2-4615-B220-D7AD96B228A4}" presName="sibTrans" presStyleCnt="0"/>
      <dgm:spPr/>
    </dgm:pt>
    <dgm:pt modelId="{E5D515C8-FD7A-4E67-A203-9C2C85D09834}" type="pres">
      <dgm:prSet presAssocID="{3F6FA09C-D4CA-49B0-B37C-623B9056FEFC}" presName="compNode" presStyleCnt="0"/>
      <dgm:spPr/>
    </dgm:pt>
    <dgm:pt modelId="{C2AC66B6-D1ED-4918-9D3F-BE4BE8C86AE4}" type="pres">
      <dgm:prSet presAssocID="{3F6FA09C-D4CA-49B0-B37C-623B9056FEFC}" presName="bgRect" presStyleLbl="bgShp" presStyleIdx="1" presStyleCnt="4"/>
      <dgm:spPr/>
    </dgm:pt>
    <dgm:pt modelId="{3C93A485-B869-4231-B6E4-93DEA6133652}" type="pres">
      <dgm:prSet presAssocID="{3F6FA09C-D4CA-49B0-B37C-623B9056FEF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ey"/>
        </a:ext>
      </dgm:extLst>
    </dgm:pt>
    <dgm:pt modelId="{BD3A2D37-0BCF-4DF8-B452-2481FB711BC7}" type="pres">
      <dgm:prSet presAssocID="{3F6FA09C-D4CA-49B0-B37C-623B9056FEFC}" presName="spaceRect" presStyleCnt="0"/>
      <dgm:spPr/>
    </dgm:pt>
    <dgm:pt modelId="{42EAF952-400F-4137-ADDD-1A01A97BD146}" type="pres">
      <dgm:prSet presAssocID="{3F6FA09C-D4CA-49B0-B37C-623B9056FEFC}" presName="parTx" presStyleLbl="revTx" presStyleIdx="1" presStyleCnt="4">
        <dgm:presLayoutVars>
          <dgm:chMax val="0"/>
          <dgm:chPref val="0"/>
        </dgm:presLayoutVars>
      </dgm:prSet>
      <dgm:spPr/>
    </dgm:pt>
    <dgm:pt modelId="{77C52EB5-7E25-4565-AC63-0B235B938308}" type="pres">
      <dgm:prSet presAssocID="{D3738D75-B80D-42EB-AC58-A9EE1F569659}" presName="sibTrans" presStyleCnt="0"/>
      <dgm:spPr/>
    </dgm:pt>
    <dgm:pt modelId="{F36235A6-CA23-4562-A6C2-B5F010A19BCF}" type="pres">
      <dgm:prSet presAssocID="{16042885-8538-487C-BD5B-B331E39EEBFA}" presName="compNode" presStyleCnt="0"/>
      <dgm:spPr/>
    </dgm:pt>
    <dgm:pt modelId="{EBE68A64-B773-4B17-A294-30721791FCC2}" type="pres">
      <dgm:prSet presAssocID="{16042885-8538-487C-BD5B-B331E39EEBFA}" presName="bgRect" presStyleLbl="bgShp" presStyleIdx="2" presStyleCnt="4"/>
      <dgm:spPr/>
    </dgm:pt>
    <dgm:pt modelId="{9EB622D2-58A8-4342-A84D-05999EBBB8C3}" type="pres">
      <dgm:prSet presAssocID="{16042885-8538-487C-BD5B-B331E39EEBF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all center"/>
        </a:ext>
      </dgm:extLst>
    </dgm:pt>
    <dgm:pt modelId="{AAF446F5-26D5-445C-9098-38E451AF0CB7}" type="pres">
      <dgm:prSet presAssocID="{16042885-8538-487C-BD5B-B331E39EEBFA}" presName="spaceRect" presStyleCnt="0"/>
      <dgm:spPr/>
    </dgm:pt>
    <dgm:pt modelId="{274C90D6-A0D7-41AB-A3F1-AF7C3EBDDCF3}" type="pres">
      <dgm:prSet presAssocID="{16042885-8538-487C-BD5B-B331E39EEBFA}" presName="parTx" presStyleLbl="revTx" presStyleIdx="2" presStyleCnt="4">
        <dgm:presLayoutVars>
          <dgm:chMax val="0"/>
          <dgm:chPref val="0"/>
        </dgm:presLayoutVars>
      </dgm:prSet>
      <dgm:spPr/>
    </dgm:pt>
    <dgm:pt modelId="{CAFDC282-47AC-4951-8D4D-00634FE14DBA}" type="pres">
      <dgm:prSet presAssocID="{1C9CB6AC-B437-47F0-A596-06373A41F85B}" presName="sibTrans" presStyleCnt="0"/>
      <dgm:spPr/>
    </dgm:pt>
    <dgm:pt modelId="{6AD37507-035B-4484-BEE3-F35AD3DD4DB1}" type="pres">
      <dgm:prSet presAssocID="{0B7B8649-48B0-4F6C-BCA3-019D8746C747}" presName="compNode" presStyleCnt="0"/>
      <dgm:spPr/>
    </dgm:pt>
    <dgm:pt modelId="{6D723B39-7AC3-4FF0-AD11-1673360790A4}" type="pres">
      <dgm:prSet presAssocID="{0B7B8649-48B0-4F6C-BCA3-019D8746C747}" presName="bgRect" presStyleLbl="bgShp" presStyleIdx="3" presStyleCnt="4"/>
      <dgm:spPr/>
    </dgm:pt>
    <dgm:pt modelId="{E5E347CD-D2B8-41B9-AB00-2EBEA9E25868}" type="pres">
      <dgm:prSet presAssocID="{0B7B8649-48B0-4F6C-BCA3-019D8746C74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llar"/>
        </a:ext>
      </dgm:extLst>
    </dgm:pt>
    <dgm:pt modelId="{0444A69D-E7C1-48F9-A6D9-7A4BCDE2FEA5}" type="pres">
      <dgm:prSet presAssocID="{0B7B8649-48B0-4F6C-BCA3-019D8746C747}" presName="spaceRect" presStyleCnt="0"/>
      <dgm:spPr/>
    </dgm:pt>
    <dgm:pt modelId="{91C64481-3537-4CF2-99C1-1B69653FDDF3}" type="pres">
      <dgm:prSet presAssocID="{0B7B8649-48B0-4F6C-BCA3-019D8746C747}" presName="parTx" presStyleLbl="revTx" presStyleIdx="3" presStyleCnt="4">
        <dgm:presLayoutVars>
          <dgm:chMax val="0"/>
          <dgm:chPref val="0"/>
        </dgm:presLayoutVars>
      </dgm:prSet>
      <dgm:spPr/>
    </dgm:pt>
  </dgm:ptLst>
  <dgm:cxnLst>
    <dgm:cxn modelId="{72FD6800-7D30-417E-8249-30D879055D40}" type="presOf" srcId="{610A8240-732D-4371-8F1B-04C47EF28D93}" destId="{C462C0BD-692F-43A6-A7D4-E27E250AB794}" srcOrd="0" destOrd="0" presId="urn:microsoft.com/office/officeart/2018/2/layout/IconVerticalSolidList"/>
    <dgm:cxn modelId="{7AC99422-7683-496D-A33B-4D681FF6D5B3}" srcId="{51795A85-3BE6-41D8-B007-C0885F24E93E}" destId="{3F6FA09C-D4CA-49B0-B37C-623B9056FEFC}" srcOrd="1" destOrd="0" parTransId="{A6383A0D-FD1E-4272-AC4D-826DBC1B4D4C}" sibTransId="{D3738D75-B80D-42EB-AC58-A9EE1F569659}"/>
    <dgm:cxn modelId="{17E61D43-44E3-477E-8974-5E06266AB5E3}" type="presOf" srcId="{51795A85-3BE6-41D8-B007-C0885F24E93E}" destId="{262CFBAA-C510-46A8-923B-7A35DF7B0DC6}" srcOrd="0" destOrd="0" presId="urn:microsoft.com/office/officeart/2018/2/layout/IconVerticalSolidList"/>
    <dgm:cxn modelId="{AEFCAD4B-D523-43BD-9474-531DC9DC55FF}" type="presOf" srcId="{3F6FA09C-D4CA-49B0-B37C-623B9056FEFC}" destId="{42EAF952-400F-4137-ADDD-1A01A97BD146}" srcOrd="0" destOrd="0" presId="urn:microsoft.com/office/officeart/2018/2/layout/IconVerticalSolidList"/>
    <dgm:cxn modelId="{4972074E-2C8F-476B-B784-ED9B90355F80}" srcId="{51795A85-3BE6-41D8-B007-C0885F24E93E}" destId="{610A8240-732D-4371-8F1B-04C47EF28D93}" srcOrd="0" destOrd="0" parTransId="{98EE3972-1638-4B29-9085-F8C10B92FEC9}" sibTransId="{11AF582C-B8E2-4615-B220-D7AD96B228A4}"/>
    <dgm:cxn modelId="{D52AA979-8D0E-412F-B23A-5038CDA0D1BC}" type="presOf" srcId="{16042885-8538-487C-BD5B-B331E39EEBFA}" destId="{274C90D6-A0D7-41AB-A3F1-AF7C3EBDDCF3}" srcOrd="0" destOrd="0" presId="urn:microsoft.com/office/officeart/2018/2/layout/IconVerticalSolidList"/>
    <dgm:cxn modelId="{91967C81-2FD2-4284-BEB6-6F87C9806CA0}" type="presOf" srcId="{0B7B8649-48B0-4F6C-BCA3-019D8746C747}" destId="{91C64481-3537-4CF2-99C1-1B69653FDDF3}" srcOrd="0" destOrd="0" presId="urn:microsoft.com/office/officeart/2018/2/layout/IconVerticalSolidList"/>
    <dgm:cxn modelId="{B59BD69C-7C04-4D71-908C-98AF865A3142}" srcId="{51795A85-3BE6-41D8-B007-C0885F24E93E}" destId="{0B7B8649-48B0-4F6C-BCA3-019D8746C747}" srcOrd="3" destOrd="0" parTransId="{005DF738-A77C-4741-AD0B-9A54ACDEBFE5}" sibTransId="{B15B7365-AD1A-4552-A7C1-A3FD6E1D7E27}"/>
    <dgm:cxn modelId="{8AD1249E-729F-4306-921A-E17AF75BAE51}" srcId="{51795A85-3BE6-41D8-B007-C0885F24E93E}" destId="{16042885-8538-487C-BD5B-B331E39EEBFA}" srcOrd="2" destOrd="0" parTransId="{F9CB4D6B-1130-493E-BD79-8391543C0F48}" sibTransId="{1C9CB6AC-B437-47F0-A596-06373A41F85B}"/>
    <dgm:cxn modelId="{3C63A789-F24F-428B-A4BB-7B5A9E3BE105}" type="presParOf" srcId="{262CFBAA-C510-46A8-923B-7A35DF7B0DC6}" destId="{AB2DEA9E-C7C2-40D2-87E1-BB15676CE0E8}" srcOrd="0" destOrd="0" presId="urn:microsoft.com/office/officeart/2018/2/layout/IconVerticalSolidList"/>
    <dgm:cxn modelId="{2D58A5B8-FCB7-4832-BE31-C6678B8BDB9B}" type="presParOf" srcId="{AB2DEA9E-C7C2-40D2-87E1-BB15676CE0E8}" destId="{21A993C9-458B-4DFD-86E6-CAC8180356A1}" srcOrd="0" destOrd="0" presId="urn:microsoft.com/office/officeart/2018/2/layout/IconVerticalSolidList"/>
    <dgm:cxn modelId="{CE355598-BA48-49D8-AFCA-8071926AA3FA}" type="presParOf" srcId="{AB2DEA9E-C7C2-40D2-87E1-BB15676CE0E8}" destId="{766C58BE-03B9-4A44-A38F-81F194CA3980}" srcOrd="1" destOrd="0" presId="urn:microsoft.com/office/officeart/2018/2/layout/IconVerticalSolidList"/>
    <dgm:cxn modelId="{12014CC8-6BA0-4F1C-A127-8A1C07719779}" type="presParOf" srcId="{AB2DEA9E-C7C2-40D2-87E1-BB15676CE0E8}" destId="{951FCF5D-E562-4373-B470-3DD7724ABD7F}" srcOrd="2" destOrd="0" presId="urn:microsoft.com/office/officeart/2018/2/layout/IconVerticalSolidList"/>
    <dgm:cxn modelId="{AE2708E5-BFF0-4F9C-A7E5-F26C62DE7BBF}" type="presParOf" srcId="{AB2DEA9E-C7C2-40D2-87E1-BB15676CE0E8}" destId="{C462C0BD-692F-43A6-A7D4-E27E250AB794}" srcOrd="3" destOrd="0" presId="urn:microsoft.com/office/officeart/2018/2/layout/IconVerticalSolidList"/>
    <dgm:cxn modelId="{E7E8109F-4C70-4F07-BE42-E7378399966D}" type="presParOf" srcId="{262CFBAA-C510-46A8-923B-7A35DF7B0DC6}" destId="{521A1898-2976-4395-9754-CC2DB042A9F8}" srcOrd="1" destOrd="0" presId="urn:microsoft.com/office/officeart/2018/2/layout/IconVerticalSolidList"/>
    <dgm:cxn modelId="{4EFFD5AD-C6E7-4D48-9CB9-6AB051ABA76C}" type="presParOf" srcId="{262CFBAA-C510-46A8-923B-7A35DF7B0DC6}" destId="{E5D515C8-FD7A-4E67-A203-9C2C85D09834}" srcOrd="2" destOrd="0" presId="urn:microsoft.com/office/officeart/2018/2/layout/IconVerticalSolidList"/>
    <dgm:cxn modelId="{21BCA7F2-F17A-4B69-AB05-16D5375B259B}" type="presParOf" srcId="{E5D515C8-FD7A-4E67-A203-9C2C85D09834}" destId="{C2AC66B6-D1ED-4918-9D3F-BE4BE8C86AE4}" srcOrd="0" destOrd="0" presId="urn:microsoft.com/office/officeart/2018/2/layout/IconVerticalSolidList"/>
    <dgm:cxn modelId="{E25DA98E-3BDA-4D2D-8334-74FAD6BC8365}" type="presParOf" srcId="{E5D515C8-FD7A-4E67-A203-9C2C85D09834}" destId="{3C93A485-B869-4231-B6E4-93DEA6133652}" srcOrd="1" destOrd="0" presId="urn:microsoft.com/office/officeart/2018/2/layout/IconVerticalSolidList"/>
    <dgm:cxn modelId="{7273C84B-0E57-45B3-8529-B45AFBB59EF1}" type="presParOf" srcId="{E5D515C8-FD7A-4E67-A203-9C2C85D09834}" destId="{BD3A2D37-0BCF-4DF8-B452-2481FB711BC7}" srcOrd="2" destOrd="0" presId="urn:microsoft.com/office/officeart/2018/2/layout/IconVerticalSolidList"/>
    <dgm:cxn modelId="{ACFDD7B4-9E8C-483E-9552-4CB0E56BAB86}" type="presParOf" srcId="{E5D515C8-FD7A-4E67-A203-9C2C85D09834}" destId="{42EAF952-400F-4137-ADDD-1A01A97BD146}" srcOrd="3" destOrd="0" presId="urn:microsoft.com/office/officeart/2018/2/layout/IconVerticalSolidList"/>
    <dgm:cxn modelId="{F84B6B49-77E5-476E-9E3A-2BEA14F8F47C}" type="presParOf" srcId="{262CFBAA-C510-46A8-923B-7A35DF7B0DC6}" destId="{77C52EB5-7E25-4565-AC63-0B235B938308}" srcOrd="3" destOrd="0" presId="urn:microsoft.com/office/officeart/2018/2/layout/IconVerticalSolidList"/>
    <dgm:cxn modelId="{D496D9C3-A302-4F4C-A6A3-761E5B9E6947}" type="presParOf" srcId="{262CFBAA-C510-46A8-923B-7A35DF7B0DC6}" destId="{F36235A6-CA23-4562-A6C2-B5F010A19BCF}" srcOrd="4" destOrd="0" presId="urn:microsoft.com/office/officeart/2018/2/layout/IconVerticalSolidList"/>
    <dgm:cxn modelId="{7E8EA645-FD61-420A-9E21-3B32E5C7C111}" type="presParOf" srcId="{F36235A6-CA23-4562-A6C2-B5F010A19BCF}" destId="{EBE68A64-B773-4B17-A294-30721791FCC2}" srcOrd="0" destOrd="0" presId="urn:microsoft.com/office/officeart/2018/2/layout/IconVerticalSolidList"/>
    <dgm:cxn modelId="{BB186DF2-DCF8-4772-9A88-2FDDED06AFAE}" type="presParOf" srcId="{F36235A6-CA23-4562-A6C2-B5F010A19BCF}" destId="{9EB622D2-58A8-4342-A84D-05999EBBB8C3}" srcOrd="1" destOrd="0" presId="urn:microsoft.com/office/officeart/2018/2/layout/IconVerticalSolidList"/>
    <dgm:cxn modelId="{CA51C29F-C63F-4337-9ECF-A2F4B955B6CD}" type="presParOf" srcId="{F36235A6-CA23-4562-A6C2-B5F010A19BCF}" destId="{AAF446F5-26D5-445C-9098-38E451AF0CB7}" srcOrd="2" destOrd="0" presId="urn:microsoft.com/office/officeart/2018/2/layout/IconVerticalSolidList"/>
    <dgm:cxn modelId="{07391706-D30F-4429-B68F-C1C85056F99A}" type="presParOf" srcId="{F36235A6-CA23-4562-A6C2-B5F010A19BCF}" destId="{274C90D6-A0D7-41AB-A3F1-AF7C3EBDDCF3}" srcOrd="3" destOrd="0" presId="urn:microsoft.com/office/officeart/2018/2/layout/IconVerticalSolidList"/>
    <dgm:cxn modelId="{20864CC2-73AC-4067-ACBA-81AE3F3CBC37}" type="presParOf" srcId="{262CFBAA-C510-46A8-923B-7A35DF7B0DC6}" destId="{CAFDC282-47AC-4951-8D4D-00634FE14DBA}" srcOrd="5" destOrd="0" presId="urn:microsoft.com/office/officeart/2018/2/layout/IconVerticalSolidList"/>
    <dgm:cxn modelId="{D10432E5-73D1-480E-A93A-84EA7A6D78D7}" type="presParOf" srcId="{262CFBAA-C510-46A8-923B-7A35DF7B0DC6}" destId="{6AD37507-035B-4484-BEE3-F35AD3DD4DB1}" srcOrd="6" destOrd="0" presId="urn:microsoft.com/office/officeart/2018/2/layout/IconVerticalSolidList"/>
    <dgm:cxn modelId="{9A1F7B0F-8F5A-4D66-B7BC-7934C3CDED1B}" type="presParOf" srcId="{6AD37507-035B-4484-BEE3-F35AD3DD4DB1}" destId="{6D723B39-7AC3-4FF0-AD11-1673360790A4}" srcOrd="0" destOrd="0" presId="urn:microsoft.com/office/officeart/2018/2/layout/IconVerticalSolidList"/>
    <dgm:cxn modelId="{D807DFB3-F12F-48BE-925C-9CC114EFFC36}" type="presParOf" srcId="{6AD37507-035B-4484-BEE3-F35AD3DD4DB1}" destId="{E5E347CD-D2B8-41B9-AB00-2EBEA9E25868}" srcOrd="1" destOrd="0" presId="urn:microsoft.com/office/officeart/2018/2/layout/IconVerticalSolidList"/>
    <dgm:cxn modelId="{A6C690C2-DAF5-422B-9200-2E06072E7742}" type="presParOf" srcId="{6AD37507-035B-4484-BEE3-F35AD3DD4DB1}" destId="{0444A69D-E7C1-48F9-A6D9-7A4BCDE2FEA5}" srcOrd="2" destOrd="0" presId="urn:microsoft.com/office/officeart/2018/2/layout/IconVerticalSolidList"/>
    <dgm:cxn modelId="{B7157887-985E-4269-9B61-20AF4384A282}" type="presParOf" srcId="{6AD37507-035B-4484-BEE3-F35AD3DD4DB1}" destId="{91C64481-3537-4CF2-99C1-1B69653FDDF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3364EED-3311-4EBD-AB3C-6F83B3C1F658}"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30C63D02-75BB-42BC-82E9-E2A45566FB04}">
      <dgm:prSet/>
      <dgm:spPr/>
      <dgm:t>
        <a:bodyPr/>
        <a:lstStyle/>
        <a:p>
          <a:r>
            <a:rPr lang="en-US"/>
            <a:t>District budgets</a:t>
          </a:r>
        </a:p>
      </dgm:t>
    </dgm:pt>
    <dgm:pt modelId="{A21A99EC-FAD4-4C4D-80BD-62ECEF287123}" type="parTrans" cxnId="{E6CD9847-D9E2-4F14-9DC6-C25D436D13AA}">
      <dgm:prSet/>
      <dgm:spPr/>
      <dgm:t>
        <a:bodyPr/>
        <a:lstStyle/>
        <a:p>
          <a:endParaRPr lang="en-US"/>
        </a:p>
      </dgm:t>
    </dgm:pt>
    <dgm:pt modelId="{CA3ED790-9CEF-4EF8-B2CD-1D968F6A352A}" type="sibTrans" cxnId="{E6CD9847-D9E2-4F14-9DC6-C25D436D13AA}">
      <dgm:prSet/>
      <dgm:spPr/>
      <dgm:t>
        <a:bodyPr/>
        <a:lstStyle/>
        <a:p>
          <a:endParaRPr lang="en-US"/>
        </a:p>
      </dgm:t>
    </dgm:pt>
    <dgm:pt modelId="{68535BBB-29C8-43AC-A23B-418A6B240703}">
      <dgm:prSet/>
      <dgm:spPr/>
      <dgm:t>
        <a:bodyPr/>
        <a:lstStyle/>
        <a:p>
          <a:r>
            <a:rPr lang="en-US"/>
            <a:t>DR expenses, workshops, hosting service meetings</a:t>
          </a:r>
        </a:p>
      </dgm:t>
    </dgm:pt>
    <dgm:pt modelId="{FC680A33-8C43-4D47-A9A7-3A5079E29470}" type="parTrans" cxnId="{AEAFC82F-2865-4F6E-B12F-7E1BB905A927}">
      <dgm:prSet/>
      <dgm:spPr/>
      <dgm:t>
        <a:bodyPr/>
        <a:lstStyle/>
        <a:p>
          <a:endParaRPr lang="en-US"/>
        </a:p>
      </dgm:t>
    </dgm:pt>
    <dgm:pt modelId="{485357CA-1CE4-46B6-9DE2-E0A0116D74B5}" type="sibTrans" cxnId="{AEAFC82F-2865-4F6E-B12F-7E1BB905A927}">
      <dgm:prSet/>
      <dgm:spPr/>
      <dgm:t>
        <a:bodyPr/>
        <a:lstStyle/>
        <a:p>
          <a:endParaRPr lang="en-US"/>
        </a:p>
      </dgm:t>
    </dgm:pt>
    <dgm:pt modelId="{6B350692-623C-49A3-98FB-92C563160433}">
      <dgm:prSet/>
      <dgm:spPr/>
      <dgm:t>
        <a:bodyPr/>
        <a:lstStyle/>
        <a:p>
          <a:r>
            <a:rPr lang="en-US"/>
            <a:t>Excess funds can be distributed to AIS/Area/WSO</a:t>
          </a:r>
        </a:p>
      </dgm:t>
    </dgm:pt>
    <dgm:pt modelId="{0739FB99-8D63-4B4D-9C77-A64CC3A9A18F}" type="parTrans" cxnId="{85E7A67B-139E-41B3-8074-02223C2ED7A7}">
      <dgm:prSet/>
      <dgm:spPr/>
      <dgm:t>
        <a:bodyPr/>
        <a:lstStyle/>
        <a:p>
          <a:endParaRPr lang="en-US"/>
        </a:p>
      </dgm:t>
    </dgm:pt>
    <dgm:pt modelId="{8D2FDD01-8B43-4BA2-AA84-E5A673708F89}" type="sibTrans" cxnId="{85E7A67B-139E-41B3-8074-02223C2ED7A7}">
      <dgm:prSet/>
      <dgm:spPr/>
      <dgm:t>
        <a:bodyPr/>
        <a:lstStyle/>
        <a:p>
          <a:endParaRPr lang="en-US"/>
        </a:p>
      </dgm:t>
    </dgm:pt>
    <dgm:pt modelId="{0FF0D7F2-BE34-43D5-9214-5C22CBA46426}">
      <dgm:prSet/>
      <dgm:spPr/>
      <dgm:t>
        <a:bodyPr/>
        <a:lstStyle/>
        <a:p>
          <a:r>
            <a:rPr lang="en-US"/>
            <a:t>Example: My District (see next page)</a:t>
          </a:r>
        </a:p>
      </dgm:t>
    </dgm:pt>
    <dgm:pt modelId="{4D1A9076-49F6-496A-B491-EDAE6DE4479F}" type="parTrans" cxnId="{C388F35A-0250-42AB-AA48-F533721C2E36}">
      <dgm:prSet/>
      <dgm:spPr/>
      <dgm:t>
        <a:bodyPr/>
        <a:lstStyle/>
        <a:p>
          <a:endParaRPr lang="en-US"/>
        </a:p>
      </dgm:t>
    </dgm:pt>
    <dgm:pt modelId="{B6A8F596-4D50-4C20-BCFA-B4777BC23293}" type="sibTrans" cxnId="{C388F35A-0250-42AB-AA48-F533721C2E36}">
      <dgm:prSet/>
      <dgm:spPr/>
      <dgm:t>
        <a:bodyPr/>
        <a:lstStyle/>
        <a:p>
          <a:endParaRPr lang="en-US"/>
        </a:p>
      </dgm:t>
    </dgm:pt>
    <dgm:pt modelId="{4028AC2F-B9E1-4D43-8C6E-D06646A44212}" type="pres">
      <dgm:prSet presAssocID="{A3364EED-3311-4EBD-AB3C-6F83B3C1F658}" presName="linear" presStyleCnt="0">
        <dgm:presLayoutVars>
          <dgm:animLvl val="lvl"/>
          <dgm:resizeHandles val="exact"/>
        </dgm:presLayoutVars>
      </dgm:prSet>
      <dgm:spPr/>
    </dgm:pt>
    <dgm:pt modelId="{ED8039FC-BF3C-4D06-B3F7-0543908BF634}" type="pres">
      <dgm:prSet presAssocID="{30C63D02-75BB-42BC-82E9-E2A45566FB04}" presName="parentText" presStyleLbl="node1" presStyleIdx="0" presStyleCnt="4">
        <dgm:presLayoutVars>
          <dgm:chMax val="0"/>
          <dgm:bulletEnabled val="1"/>
        </dgm:presLayoutVars>
      </dgm:prSet>
      <dgm:spPr/>
    </dgm:pt>
    <dgm:pt modelId="{8E7C1EAB-DDB5-4C59-BB9E-609C435AAE49}" type="pres">
      <dgm:prSet presAssocID="{CA3ED790-9CEF-4EF8-B2CD-1D968F6A352A}" presName="spacer" presStyleCnt="0"/>
      <dgm:spPr/>
    </dgm:pt>
    <dgm:pt modelId="{9B4615BA-80D5-468F-BC02-260F8CED6704}" type="pres">
      <dgm:prSet presAssocID="{68535BBB-29C8-43AC-A23B-418A6B240703}" presName="parentText" presStyleLbl="node1" presStyleIdx="1" presStyleCnt="4">
        <dgm:presLayoutVars>
          <dgm:chMax val="0"/>
          <dgm:bulletEnabled val="1"/>
        </dgm:presLayoutVars>
      </dgm:prSet>
      <dgm:spPr/>
    </dgm:pt>
    <dgm:pt modelId="{86104EB8-ED05-4424-A4C4-D3BBD8F7A3D1}" type="pres">
      <dgm:prSet presAssocID="{485357CA-1CE4-46B6-9DE2-E0A0116D74B5}" presName="spacer" presStyleCnt="0"/>
      <dgm:spPr/>
    </dgm:pt>
    <dgm:pt modelId="{0AE01AAB-8A58-4104-831C-9DAFECB6935A}" type="pres">
      <dgm:prSet presAssocID="{6B350692-623C-49A3-98FB-92C563160433}" presName="parentText" presStyleLbl="node1" presStyleIdx="2" presStyleCnt="4">
        <dgm:presLayoutVars>
          <dgm:chMax val="0"/>
          <dgm:bulletEnabled val="1"/>
        </dgm:presLayoutVars>
      </dgm:prSet>
      <dgm:spPr/>
    </dgm:pt>
    <dgm:pt modelId="{302DAADA-3211-447F-9DAB-BB7442B6DBCA}" type="pres">
      <dgm:prSet presAssocID="{8D2FDD01-8B43-4BA2-AA84-E5A673708F89}" presName="spacer" presStyleCnt="0"/>
      <dgm:spPr/>
    </dgm:pt>
    <dgm:pt modelId="{8190E8E7-A4EC-4D9D-90AF-1BF787441D14}" type="pres">
      <dgm:prSet presAssocID="{0FF0D7F2-BE34-43D5-9214-5C22CBA46426}" presName="parentText" presStyleLbl="node1" presStyleIdx="3" presStyleCnt="4">
        <dgm:presLayoutVars>
          <dgm:chMax val="0"/>
          <dgm:bulletEnabled val="1"/>
        </dgm:presLayoutVars>
      </dgm:prSet>
      <dgm:spPr/>
    </dgm:pt>
  </dgm:ptLst>
  <dgm:cxnLst>
    <dgm:cxn modelId="{7BCC4819-B601-47B0-AE88-F553999EC9B6}" type="presOf" srcId="{0FF0D7F2-BE34-43D5-9214-5C22CBA46426}" destId="{8190E8E7-A4EC-4D9D-90AF-1BF787441D14}" srcOrd="0" destOrd="0" presId="urn:microsoft.com/office/officeart/2005/8/layout/vList2"/>
    <dgm:cxn modelId="{AEAFC82F-2865-4F6E-B12F-7E1BB905A927}" srcId="{A3364EED-3311-4EBD-AB3C-6F83B3C1F658}" destId="{68535BBB-29C8-43AC-A23B-418A6B240703}" srcOrd="1" destOrd="0" parTransId="{FC680A33-8C43-4D47-A9A7-3A5079E29470}" sibTransId="{485357CA-1CE4-46B6-9DE2-E0A0116D74B5}"/>
    <dgm:cxn modelId="{E6CD9847-D9E2-4F14-9DC6-C25D436D13AA}" srcId="{A3364EED-3311-4EBD-AB3C-6F83B3C1F658}" destId="{30C63D02-75BB-42BC-82E9-E2A45566FB04}" srcOrd="0" destOrd="0" parTransId="{A21A99EC-FAD4-4C4D-80BD-62ECEF287123}" sibTransId="{CA3ED790-9CEF-4EF8-B2CD-1D968F6A352A}"/>
    <dgm:cxn modelId="{C3A31958-F581-430B-8876-26665FEAC20E}" type="presOf" srcId="{6B350692-623C-49A3-98FB-92C563160433}" destId="{0AE01AAB-8A58-4104-831C-9DAFECB6935A}" srcOrd="0" destOrd="0" presId="urn:microsoft.com/office/officeart/2005/8/layout/vList2"/>
    <dgm:cxn modelId="{C388F35A-0250-42AB-AA48-F533721C2E36}" srcId="{A3364EED-3311-4EBD-AB3C-6F83B3C1F658}" destId="{0FF0D7F2-BE34-43D5-9214-5C22CBA46426}" srcOrd="3" destOrd="0" parTransId="{4D1A9076-49F6-496A-B491-EDAE6DE4479F}" sibTransId="{B6A8F596-4D50-4C20-BCFA-B4777BC23293}"/>
    <dgm:cxn modelId="{85E7A67B-139E-41B3-8074-02223C2ED7A7}" srcId="{A3364EED-3311-4EBD-AB3C-6F83B3C1F658}" destId="{6B350692-623C-49A3-98FB-92C563160433}" srcOrd="2" destOrd="0" parTransId="{0739FB99-8D63-4B4D-9C77-A64CC3A9A18F}" sibTransId="{8D2FDD01-8B43-4BA2-AA84-E5A673708F89}"/>
    <dgm:cxn modelId="{1263C583-0742-4825-9DD6-0BDADCAAFAA3}" type="presOf" srcId="{A3364EED-3311-4EBD-AB3C-6F83B3C1F658}" destId="{4028AC2F-B9E1-4D43-8C6E-D06646A44212}" srcOrd="0" destOrd="0" presId="urn:microsoft.com/office/officeart/2005/8/layout/vList2"/>
    <dgm:cxn modelId="{95FECD9C-A13E-481A-881F-9FF2024E477E}" type="presOf" srcId="{30C63D02-75BB-42BC-82E9-E2A45566FB04}" destId="{ED8039FC-BF3C-4D06-B3F7-0543908BF634}" srcOrd="0" destOrd="0" presId="urn:microsoft.com/office/officeart/2005/8/layout/vList2"/>
    <dgm:cxn modelId="{0D0D0DAE-5C60-4B6B-A01D-0C39DCAA0C9E}" type="presOf" srcId="{68535BBB-29C8-43AC-A23B-418A6B240703}" destId="{9B4615BA-80D5-468F-BC02-260F8CED6704}" srcOrd="0" destOrd="0" presId="urn:microsoft.com/office/officeart/2005/8/layout/vList2"/>
    <dgm:cxn modelId="{1367221E-9617-4180-9089-1FBD99A68A37}" type="presParOf" srcId="{4028AC2F-B9E1-4D43-8C6E-D06646A44212}" destId="{ED8039FC-BF3C-4D06-B3F7-0543908BF634}" srcOrd="0" destOrd="0" presId="urn:microsoft.com/office/officeart/2005/8/layout/vList2"/>
    <dgm:cxn modelId="{BACAD4F2-FB1F-40C0-975A-180B75C9946C}" type="presParOf" srcId="{4028AC2F-B9E1-4D43-8C6E-D06646A44212}" destId="{8E7C1EAB-DDB5-4C59-BB9E-609C435AAE49}" srcOrd="1" destOrd="0" presId="urn:microsoft.com/office/officeart/2005/8/layout/vList2"/>
    <dgm:cxn modelId="{9FEB4E32-3E99-41FF-B8B9-A26C4ADA191C}" type="presParOf" srcId="{4028AC2F-B9E1-4D43-8C6E-D06646A44212}" destId="{9B4615BA-80D5-468F-BC02-260F8CED6704}" srcOrd="2" destOrd="0" presId="urn:microsoft.com/office/officeart/2005/8/layout/vList2"/>
    <dgm:cxn modelId="{4F0B3DC0-8723-46DA-9832-4B8413D0728D}" type="presParOf" srcId="{4028AC2F-B9E1-4D43-8C6E-D06646A44212}" destId="{86104EB8-ED05-4424-A4C4-D3BBD8F7A3D1}" srcOrd="3" destOrd="0" presId="urn:microsoft.com/office/officeart/2005/8/layout/vList2"/>
    <dgm:cxn modelId="{BFA3F421-07F8-40AC-9D37-F87AD426D309}" type="presParOf" srcId="{4028AC2F-B9E1-4D43-8C6E-D06646A44212}" destId="{0AE01AAB-8A58-4104-831C-9DAFECB6935A}" srcOrd="4" destOrd="0" presId="urn:microsoft.com/office/officeart/2005/8/layout/vList2"/>
    <dgm:cxn modelId="{6BC6F506-9BDC-4ACF-B0B1-CC99E816DB58}" type="presParOf" srcId="{4028AC2F-B9E1-4D43-8C6E-D06646A44212}" destId="{302DAADA-3211-447F-9DAB-BB7442B6DBCA}" srcOrd="5" destOrd="0" presId="urn:microsoft.com/office/officeart/2005/8/layout/vList2"/>
    <dgm:cxn modelId="{0EB375B4-FA1C-4C48-8B6C-3723D5A4EF09}" type="presParOf" srcId="{4028AC2F-B9E1-4D43-8C6E-D06646A44212}" destId="{8190E8E7-A4EC-4D9D-90AF-1BF787441D14}"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79B6948-B675-404D-B8BE-232D13102B32}" type="doc">
      <dgm:prSet loTypeId="urn:microsoft.com/office/officeart/2005/8/layout/list1" loCatId="list" qsTypeId="urn:microsoft.com/office/officeart/2005/8/quickstyle/simple4" qsCatId="simple" csTypeId="urn:microsoft.com/office/officeart/2005/8/colors/colorful2" csCatId="colorful" phldr="1"/>
      <dgm:spPr/>
      <dgm:t>
        <a:bodyPr/>
        <a:lstStyle/>
        <a:p>
          <a:endParaRPr lang="en-US"/>
        </a:p>
      </dgm:t>
    </dgm:pt>
    <dgm:pt modelId="{E1394833-04AF-410E-9AF6-30046A87D23D}">
      <dgm:prSet/>
      <dgm:spPr/>
      <dgm:t>
        <a:bodyPr/>
        <a:lstStyle/>
        <a:p>
          <a:r>
            <a:rPr lang="en-US"/>
            <a:t>Purpose: outside the links of service</a:t>
          </a:r>
        </a:p>
      </dgm:t>
    </dgm:pt>
    <dgm:pt modelId="{C7964288-1F18-4FCE-93CD-5C288A4396CD}" type="parTrans" cxnId="{EC9075BB-D1FD-41DB-A584-948F0E91E7E4}">
      <dgm:prSet/>
      <dgm:spPr/>
      <dgm:t>
        <a:bodyPr/>
        <a:lstStyle/>
        <a:p>
          <a:endParaRPr lang="en-US"/>
        </a:p>
      </dgm:t>
    </dgm:pt>
    <dgm:pt modelId="{767FD6CF-2CFB-4C2F-89F2-21CD7B319AB8}" type="sibTrans" cxnId="{EC9075BB-D1FD-41DB-A584-948F0E91E7E4}">
      <dgm:prSet/>
      <dgm:spPr/>
      <dgm:t>
        <a:bodyPr/>
        <a:lstStyle/>
        <a:p>
          <a:endParaRPr lang="en-US"/>
        </a:p>
      </dgm:t>
    </dgm:pt>
    <dgm:pt modelId="{965176D0-52CE-4D13-BEEE-00CBE37332FB}">
      <dgm:prSet/>
      <dgm:spPr/>
      <dgm:t>
        <a:bodyPr/>
        <a:lstStyle/>
        <a:p>
          <a:r>
            <a:rPr lang="en-US"/>
            <a:t>Extra funds can go to Area and WSO</a:t>
          </a:r>
        </a:p>
      </dgm:t>
    </dgm:pt>
    <dgm:pt modelId="{20BB5C2C-5731-4BE1-8E02-2B64B05BD7C1}" type="parTrans" cxnId="{630AD8C7-CE74-49FF-A8E6-A797B3CB2E32}">
      <dgm:prSet/>
      <dgm:spPr/>
      <dgm:t>
        <a:bodyPr/>
        <a:lstStyle/>
        <a:p>
          <a:endParaRPr lang="en-US"/>
        </a:p>
      </dgm:t>
    </dgm:pt>
    <dgm:pt modelId="{AE1EAC0D-BE1E-4F3E-8C9B-7BE140D50866}" type="sibTrans" cxnId="{630AD8C7-CE74-49FF-A8E6-A797B3CB2E32}">
      <dgm:prSet/>
      <dgm:spPr/>
      <dgm:t>
        <a:bodyPr/>
        <a:lstStyle/>
        <a:p>
          <a:endParaRPr lang="en-US"/>
        </a:p>
      </dgm:t>
    </dgm:pt>
    <dgm:pt modelId="{55F8222B-BAD7-4317-AF10-F0094FDF1428}">
      <dgm:prSet/>
      <dgm:spPr/>
      <dgm:t>
        <a:bodyPr/>
        <a:lstStyle/>
        <a:p>
          <a:r>
            <a:rPr lang="en-US"/>
            <a:t>Rent, meeting lists, newsletter, PO, Alateen, service workshops</a:t>
          </a:r>
        </a:p>
      </dgm:t>
    </dgm:pt>
    <dgm:pt modelId="{6C7A3367-43D3-442C-969C-99C1348009C5}" type="parTrans" cxnId="{71366F01-514E-4B83-8506-7BC7F19DA166}">
      <dgm:prSet/>
      <dgm:spPr/>
      <dgm:t>
        <a:bodyPr/>
        <a:lstStyle/>
        <a:p>
          <a:endParaRPr lang="en-US"/>
        </a:p>
      </dgm:t>
    </dgm:pt>
    <dgm:pt modelId="{7BA4A551-26FA-4969-B7C7-F48DF9600B8D}" type="sibTrans" cxnId="{71366F01-514E-4B83-8506-7BC7F19DA166}">
      <dgm:prSet/>
      <dgm:spPr/>
      <dgm:t>
        <a:bodyPr/>
        <a:lstStyle/>
        <a:p>
          <a:endParaRPr lang="en-US"/>
        </a:p>
      </dgm:t>
    </dgm:pt>
    <dgm:pt modelId="{EAF32940-21D8-44F5-A28B-421B8B5CD3E2}">
      <dgm:prSet/>
      <dgm:spPr/>
      <dgm:t>
        <a:bodyPr/>
        <a:lstStyle/>
        <a:p>
          <a:r>
            <a:rPr lang="en-US"/>
            <a:t>Example: My AIS/LDC</a:t>
          </a:r>
        </a:p>
      </dgm:t>
    </dgm:pt>
    <dgm:pt modelId="{693CCB5A-955B-49D7-9F2F-CD624EA4B27F}" type="parTrans" cxnId="{78F09E02-C9E7-45BA-B9EF-0FF417D8266F}">
      <dgm:prSet/>
      <dgm:spPr/>
      <dgm:t>
        <a:bodyPr/>
        <a:lstStyle/>
        <a:p>
          <a:endParaRPr lang="en-US"/>
        </a:p>
      </dgm:t>
    </dgm:pt>
    <dgm:pt modelId="{1F82A0FC-DE28-433C-B45E-D6B371A54FB7}" type="sibTrans" cxnId="{78F09E02-C9E7-45BA-B9EF-0FF417D8266F}">
      <dgm:prSet/>
      <dgm:spPr/>
      <dgm:t>
        <a:bodyPr/>
        <a:lstStyle/>
        <a:p>
          <a:endParaRPr lang="en-US"/>
        </a:p>
      </dgm:t>
    </dgm:pt>
    <dgm:pt modelId="{09CD8107-4C35-4367-8811-8C479C18BEC7}">
      <dgm:prSet/>
      <dgm:spPr/>
      <dgm:t>
        <a:bodyPr/>
        <a:lstStyle/>
        <a:p>
          <a:r>
            <a:rPr lang="en-US"/>
            <a:t>Expenses outside of Literature = $12,000</a:t>
          </a:r>
        </a:p>
      </dgm:t>
    </dgm:pt>
    <dgm:pt modelId="{8C20217D-25BA-43EF-8903-3484AC55BA82}" type="parTrans" cxnId="{EF353E95-CAD5-4BA8-ADD1-E21662236A49}">
      <dgm:prSet/>
      <dgm:spPr/>
      <dgm:t>
        <a:bodyPr/>
        <a:lstStyle/>
        <a:p>
          <a:endParaRPr lang="en-US"/>
        </a:p>
      </dgm:t>
    </dgm:pt>
    <dgm:pt modelId="{2A1E3A97-4C3D-43A3-9BDA-CDB890F42FEF}" type="sibTrans" cxnId="{EF353E95-CAD5-4BA8-ADD1-E21662236A49}">
      <dgm:prSet/>
      <dgm:spPr/>
      <dgm:t>
        <a:bodyPr/>
        <a:lstStyle/>
        <a:p>
          <a:endParaRPr lang="en-US"/>
        </a:p>
      </dgm:t>
    </dgm:pt>
    <dgm:pt modelId="{F57A4795-3F79-44CF-B286-25B9B88D5E69}">
      <dgm:prSet/>
      <dgm:spPr/>
      <dgm:t>
        <a:bodyPr/>
        <a:lstStyle/>
        <a:p>
          <a:r>
            <a:rPr lang="en-US"/>
            <a:t>Groups supporting AIS/LDC       =     80</a:t>
          </a:r>
        </a:p>
      </dgm:t>
    </dgm:pt>
    <dgm:pt modelId="{8322BF15-34B3-48A0-BA65-4CD2399D99E0}" type="parTrans" cxnId="{A19F5E8F-B6A7-4FE4-A568-32ADA9329DE8}">
      <dgm:prSet/>
      <dgm:spPr/>
      <dgm:t>
        <a:bodyPr/>
        <a:lstStyle/>
        <a:p>
          <a:endParaRPr lang="en-US"/>
        </a:p>
      </dgm:t>
    </dgm:pt>
    <dgm:pt modelId="{FEA233B8-8B70-4815-9C5E-7305B12CF745}" type="sibTrans" cxnId="{A19F5E8F-B6A7-4FE4-A568-32ADA9329DE8}">
      <dgm:prSet/>
      <dgm:spPr/>
      <dgm:t>
        <a:bodyPr/>
        <a:lstStyle/>
        <a:p>
          <a:endParaRPr lang="en-US"/>
        </a:p>
      </dgm:t>
    </dgm:pt>
    <dgm:pt modelId="{A934F22A-B5C1-45A9-8187-7A78D1A64A33}">
      <dgm:prSet/>
      <dgm:spPr/>
      <dgm:t>
        <a:bodyPr/>
        <a:lstStyle/>
        <a:p>
          <a:r>
            <a:rPr lang="en-US"/>
            <a:t>Cost per group per year            = $150 </a:t>
          </a:r>
        </a:p>
      </dgm:t>
    </dgm:pt>
    <dgm:pt modelId="{CE72436D-E7E1-49DF-990B-05BE2298705E}" type="parTrans" cxnId="{674CE4AE-CF53-4287-A4AD-5A4DBB7FFF54}">
      <dgm:prSet/>
      <dgm:spPr/>
      <dgm:t>
        <a:bodyPr/>
        <a:lstStyle/>
        <a:p>
          <a:endParaRPr lang="en-US"/>
        </a:p>
      </dgm:t>
    </dgm:pt>
    <dgm:pt modelId="{6D9527CC-F0F3-4A8A-B328-33084EEF108A}" type="sibTrans" cxnId="{674CE4AE-CF53-4287-A4AD-5A4DBB7FFF54}">
      <dgm:prSet/>
      <dgm:spPr/>
      <dgm:t>
        <a:bodyPr/>
        <a:lstStyle/>
        <a:p>
          <a:endParaRPr lang="en-US"/>
        </a:p>
      </dgm:t>
    </dgm:pt>
    <dgm:pt modelId="{E7C4B360-3794-4FB8-8195-BD4B3757C46E}" type="pres">
      <dgm:prSet presAssocID="{C79B6948-B675-404D-B8BE-232D13102B32}" presName="linear" presStyleCnt="0">
        <dgm:presLayoutVars>
          <dgm:dir/>
          <dgm:animLvl val="lvl"/>
          <dgm:resizeHandles val="exact"/>
        </dgm:presLayoutVars>
      </dgm:prSet>
      <dgm:spPr/>
    </dgm:pt>
    <dgm:pt modelId="{AE7FE903-4394-4891-A853-8820632E97C1}" type="pres">
      <dgm:prSet presAssocID="{E1394833-04AF-410E-9AF6-30046A87D23D}" presName="parentLin" presStyleCnt="0"/>
      <dgm:spPr/>
    </dgm:pt>
    <dgm:pt modelId="{F7F523C0-DB63-4096-8A3B-C4D9F177CD1E}" type="pres">
      <dgm:prSet presAssocID="{E1394833-04AF-410E-9AF6-30046A87D23D}" presName="parentLeftMargin" presStyleLbl="node1" presStyleIdx="0" presStyleCnt="4"/>
      <dgm:spPr/>
    </dgm:pt>
    <dgm:pt modelId="{B0090F93-7CF9-470E-85F6-CD1FEF4371EF}" type="pres">
      <dgm:prSet presAssocID="{E1394833-04AF-410E-9AF6-30046A87D23D}" presName="parentText" presStyleLbl="node1" presStyleIdx="0" presStyleCnt="4">
        <dgm:presLayoutVars>
          <dgm:chMax val="0"/>
          <dgm:bulletEnabled val="1"/>
        </dgm:presLayoutVars>
      </dgm:prSet>
      <dgm:spPr/>
    </dgm:pt>
    <dgm:pt modelId="{F87D08D2-584F-4EE5-98B3-12BAAC773E15}" type="pres">
      <dgm:prSet presAssocID="{E1394833-04AF-410E-9AF6-30046A87D23D}" presName="negativeSpace" presStyleCnt="0"/>
      <dgm:spPr/>
    </dgm:pt>
    <dgm:pt modelId="{E984FAB9-F567-40B6-8FAF-F6FCF997D19E}" type="pres">
      <dgm:prSet presAssocID="{E1394833-04AF-410E-9AF6-30046A87D23D}" presName="childText" presStyleLbl="conFgAcc1" presStyleIdx="0" presStyleCnt="4">
        <dgm:presLayoutVars>
          <dgm:bulletEnabled val="1"/>
        </dgm:presLayoutVars>
      </dgm:prSet>
      <dgm:spPr/>
    </dgm:pt>
    <dgm:pt modelId="{86B6B416-094D-4B96-A260-418DDC75DCA7}" type="pres">
      <dgm:prSet presAssocID="{767FD6CF-2CFB-4C2F-89F2-21CD7B319AB8}" presName="spaceBetweenRectangles" presStyleCnt="0"/>
      <dgm:spPr/>
    </dgm:pt>
    <dgm:pt modelId="{C52F2EA5-099E-411D-9247-A88B56B4EA7B}" type="pres">
      <dgm:prSet presAssocID="{965176D0-52CE-4D13-BEEE-00CBE37332FB}" presName="parentLin" presStyleCnt="0"/>
      <dgm:spPr/>
    </dgm:pt>
    <dgm:pt modelId="{C7BCA954-7273-432E-B5A6-25C375F75F40}" type="pres">
      <dgm:prSet presAssocID="{965176D0-52CE-4D13-BEEE-00CBE37332FB}" presName="parentLeftMargin" presStyleLbl="node1" presStyleIdx="0" presStyleCnt="4"/>
      <dgm:spPr/>
    </dgm:pt>
    <dgm:pt modelId="{E6C3D5DC-DF16-4D3C-9936-1BF97E641D0A}" type="pres">
      <dgm:prSet presAssocID="{965176D0-52CE-4D13-BEEE-00CBE37332FB}" presName="parentText" presStyleLbl="node1" presStyleIdx="1" presStyleCnt="4">
        <dgm:presLayoutVars>
          <dgm:chMax val="0"/>
          <dgm:bulletEnabled val="1"/>
        </dgm:presLayoutVars>
      </dgm:prSet>
      <dgm:spPr/>
    </dgm:pt>
    <dgm:pt modelId="{9B89BE97-2021-4D46-8EE9-8FC8EC777A08}" type="pres">
      <dgm:prSet presAssocID="{965176D0-52CE-4D13-BEEE-00CBE37332FB}" presName="negativeSpace" presStyleCnt="0"/>
      <dgm:spPr/>
    </dgm:pt>
    <dgm:pt modelId="{9014116E-3223-400E-BF76-46E5E26A5C6C}" type="pres">
      <dgm:prSet presAssocID="{965176D0-52CE-4D13-BEEE-00CBE37332FB}" presName="childText" presStyleLbl="conFgAcc1" presStyleIdx="1" presStyleCnt="4">
        <dgm:presLayoutVars>
          <dgm:bulletEnabled val="1"/>
        </dgm:presLayoutVars>
      </dgm:prSet>
      <dgm:spPr/>
    </dgm:pt>
    <dgm:pt modelId="{44E12162-FD0A-48F2-B86F-1EC72DEED2D5}" type="pres">
      <dgm:prSet presAssocID="{AE1EAC0D-BE1E-4F3E-8C9B-7BE140D50866}" presName="spaceBetweenRectangles" presStyleCnt="0"/>
      <dgm:spPr/>
    </dgm:pt>
    <dgm:pt modelId="{8CC09771-0036-4344-8152-D4078D4D7012}" type="pres">
      <dgm:prSet presAssocID="{55F8222B-BAD7-4317-AF10-F0094FDF1428}" presName="parentLin" presStyleCnt="0"/>
      <dgm:spPr/>
    </dgm:pt>
    <dgm:pt modelId="{84561126-4E88-49A3-8FBA-5D76F2CF0478}" type="pres">
      <dgm:prSet presAssocID="{55F8222B-BAD7-4317-AF10-F0094FDF1428}" presName="parentLeftMargin" presStyleLbl="node1" presStyleIdx="1" presStyleCnt="4"/>
      <dgm:spPr/>
    </dgm:pt>
    <dgm:pt modelId="{B27A9FA7-873E-49BA-BF2D-ED3719B4464F}" type="pres">
      <dgm:prSet presAssocID="{55F8222B-BAD7-4317-AF10-F0094FDF1428}" presName="parentText" presStyleLbl="node1" presStyleIdx="2" presStyleCnt="4">
        <dgm:presLayoutVars>
          <dgm:chMax val="0"/>
          <dgm:bulletEnabled val="1"/>
        </dgm:presLayoutVars>
      </dgm:prSet>
      <dgm:spPr/>
    </dgm:pt>
    <dgm:pt modelId="{7D6B6560-665D-4584-ADD4-53D303B9C388}" type="pres">
      <dgm:prSet presAssocID="{55F8222B-BAD7-4317-AF10-F0094FDF1428}" presName="negativeSpace" presStyleCnt="0"/>
      <dgm:spPr/>
    </dgm:pt>
    <dgm:pt modelId="{CA47A699-51EF-4F1E-9DAD-067D6E812315}" type="pres">
      <dgm:prSet presAssocID="{55F8222B-BAD7-4317-AF10-F0094FDF1428}" presName="childText" presStyleLbl="conFgAcc1" presStyleIdx="2" presStyleCnt="4">
        <dgm:presLayoutVars>
          <dgm:bulletEnabled val="1"/>
        </dgm:presLayoutVars>
      </dgm:prSet>
      <dgm:spPr/>
    </dgm:pt>
    <dgm:pt modelId="{87561448-9FD0-48C9-A540-B6A1B208928C}" type="pres">
      <dgm:prSet presAssocID="{7BA4A551-26FA-4969-B7C7-F48DF9600B8D}" presName="spaceBetweenRectangles" presStyleCnt="0"/>
      <dgm:spPr/>
    </dgm:pt>
    <dgm:pt modelId="{76614D0A-4B95-4AAF-89CD-34E659CAD122}" type="pres">
      <dgm:prSet presAssocID="{EAF32940-21D8-44F5-A28B-421B8B5CD3E2}" presName="parentLin" presStyleCnt="0"/>
      <dgm:spPr/>
    </dgm:pt>
    <dgm:pt modelId="{99D87843-3756-4CF9-9065-697EE0BB6881}" type="pres">
      <dgm:prSet presAssocID="{EAF32940-21D8-44F5-A28B-421B8B5CD3E2}" presName="parentLeftMargin" presStyleLbl="node1" presStyleIdx="2" presStyleCnt="4"/>
      <dgm:spPr/>
    </dgm:pt>
    <dgm:pt modelId="{CFF4425A-60CF-48D6-94F6-D5DBF421C24F}" type="pres">
      <dgm:prSet presAssocID="{EAF32940-21D8-44F5-A28B-421B8B5CD3E2}" presName="parentText" presStyleLbl="node1" presStyleIdx="3" presStyleCnt="4">
        <dgm:presLayoutVars>
          <dgm:chMax val="0"/>
          <dgm:bulletEnabled val="1"/>
        </dgm:presLayoutVars>
      </dgm:prSet>
      <dgm:spPr/>
    </dgm:pt>
    <dgm:pt modelId="{54AD65DF-8A8E-48E9-9E2D-7C6D163B258B}" type="pres">
      <dgm:prSet presAssocID="{EAF32940-21D8-44F5-A28B-421B8B5CD3E2}" presName="negativeSpace" presStyleCnt="0"/>
      <dgm:spPr/>
    </dgm:pt>
    <dgm:pt modelId="{DB83D0F6-D701-4FC1-8D8E-CDE69564D1DE}" type="pres">
      <dgm:prSet presAssocID="{EAF32940-21D8-44F5-A28B-421B8B5CD3E2}" presName="childText" presStyleLbl="conFgAcc1" presStyleIdx="3" presStyleCnt="4">
        <dgm:presLayoutVars>
          <dgm:bulletEnabled val="1"/>
        </dgm:presLayoutVars>
      </dgm:prSet>
      <dgm:spPr/>
    </dgm:pt>
  </dgm:ptLst>
  <dgm:cxnLst>
    <dgm:cxn modelId="{71366F01-514E-4B83-8506-7BC7F19DA166}" srcId="{C79B6948-B675-404D-B8BE-232D13102B32}" destId="{55F8222B-BAD7-4317-AF10-F0094FDF1428}" srcOrd="2" destOrd="0" parTransId="{6C7A3367-43D3-442C-969C-99C1348009C5}" sibTransId="{7BA4A551-26FA-4969-B7C7-F48DF9600B8D}"/>
    <dgm:cxn modelId="{D8F76F02-8D7E-4D63-A269-3BF2DBB77F5A}" type="presOf" srcId="{E1394833-04AF-410E-9AF6-30046A87D23D}" destId="{F7F523C0-DB63-4096-8A3B-C4D9F177CD1E}" srcOrd="0" destOrd="0" presId="urn:microsoft.com/office/officeart/2005/8/layout/list1"/>
    <dgm:cxn modelId="{78F09E02-C9E7-45BA-B9EF-0FF417D8266F}" srcId="{C79B6948-B675-404D-B8BE-232D13102B32}" destId="{EAF32940-21D8-44F5-A28B-421B8B5CD3E2}" srcOrd="3" destOrd="0" parTransId="{693CCB5A-955B-49D7-9F2F-CD624EA4B27F}" sibTransId="{1F82A0FC-DE28-433C-B45E-D6B371A54FB7}"/>
    <dgm:cxn modelId="{27E86108-43C7-4D48-8EE0-97D85930913C}" type="presOf" srcId="{965176D0-52CE-4D13-BEEE-00CBE37332FB}" destId="{E6C3D5DC-DF16-4D3C-9936-1BF97E641D0A}" srcOrd="1" destOrd="0" presId="urn:microsoft.com/office/officeart/2005/8/layout/list1"/>
    <dgm:cxn modelId="{72758E16-3399-4567-82D0-A5CDA41BE30B}" type="presOf" srcId="{965176D0-52CE-4D13-BEEE-00CBE37332FB}" destId="{C7BCA954-7273-432E-B5A6-25C375F75F40}" srcOrd="0" destOrd="0" presId="urn:microsoft.com/office/officeart/2005/8/layout/list1"/>
    <dgm:cxn modelId="{D1511D18-FEED-4471-BB47-818A964DEAAE}" type="presOf" srcId="{EAF32940-21D8-44F5-A28B-421B8B5CD3E2}" destId="{CFF4425A-60CF-48D6-94F6-D5DBF421C24F}" srcOrd="1" destOrd="0" presId="urn:microsoft.com/office/officeart/2005/8/layout/list1"/>
    <dgm:cxn modelId="{3D297726-8AB9-4CCF-9828-086C3F1AE042}" type="presOf" srcId="{A934F22A-B5C1-45A9-8187-7A78D1A64A33}" destId="{DB83D0F6-D701-4FC1-8D8E-CDE69564D1DE}" srcOrd="0" destOrd="2" presId="urn:microsoft.com/office/officeart/2005/8/layout/list1"/>
    <dgm:cxn modelId="{019EEC47-62AE-4A70-8C02-73B77FF15035}" type="presOf" srcId="{55F8222B-BAD7-4317-AF10-F0094FDF1428}" destId="{B27A9FA7-873E-49BA-BF2D-ED3719B4464F}" srcOrd="1" destOrd="0" presId="urn:microsoft.com/office/officeart/2005/8/layout/list1"/>
    <dgm:cxn modelId="{9C557D55-E1F3-4E00-AAE6-C890F4D3A492}" type="presOf" srcId="{55F8222B-BAD7-4317-AF10-F0094FDF1428}" destId="{84561126-4E88-49A3-8FBA-5D76F2CF0478}" srcOrd="0" destOrd="0" presId="urn:microsoft.com/office/officeart/2005/8/layout/list1"/>
    <dgm:cxn modelId="{A19F5E8F-B6A7-4FE4-A568-32ADA9329DE8}" srcId="{EAF32940-21D8-44F5-A28B-421B8B5CD3E2}" destId="{F57A4795-3F79-44CF-B286-25B9B88D5E69}" srcOrd="1" destOrd="0" parTransId="{8322BF15-34B3-48A0-BA65-4CD2399D99E0}" sibTransId="{FEA233B8-8B70-4815-9C5E-7305B12CF745}"/>
    <dgm:cxn modelId="{EF353E95-CAD5-4BA8-ADD1-E21662236A49}" srcId="{EAF32940-21D8-44F5-A28B-421B8B5CD3E2}" destId="{09CD8107-4C35-4367-8811-8C479C18BEC7}" srcOrd="0" destOrd="0" parTransId="{8C20217D-25BA-43EF-8903-3484AC55BA82}" sibTransId="{2A1E3A97-4C3D-43A3-9BDA-CDB890F42FEF}"/>
    <dgm:cxn modelId="{546543A8-2591-4916-9001-8F4A59ABFD22}" type="presOf" srcId="{09CD8107-4C35-4367-8811-8C479C18BEC7}" destId="{DB83D0F6-D701-4FC1-8D8E-CDE69564D1DE}" srcOrd="0" destOrd="0" presId="urn:microsoft.com/office/officeart/2005/8/layout/list1"/>
    <dgm:cxn modelId="{674CE4AE-CF53-4287-A4AD-5A4DBB7FFF54}" srcId="{EAF32940-21D8-44F5-A28B-421B8B5CD3E2}" destId="{A934F22A-B5C1-45A9-8187-7A78D1A64A33}" srcOrd="2" destOrd="0" parTransId="{CE72436D-E7E1-49DF-990B-05BE2298705E}" sibTransId="{6D9527CC-F0F3-4A8A-B328-33084EEF108A}"/>
    <dgm:cxn modelId="{EC9075BB-D1FD-41DB-A584-948F0E91E7E4}" srcId="{C79B6948-B675-404D-B8BE-232D13102B32}" destId="{E1394833-04AF-410E-9AF6-30046A87D23D}" srcOrd="0" destOrd="0" parTransId="{C7964288-1F18-4FCE-93CD-5C288A4396CD}" sibTransId="{767FD6CF-2CFB-4C2F-89F2-21CD7B319AB8}"/>
    <dgm:cxn modelId="{2E4DD0BE-3463-4C59-BED1-CEC9EDD969A5}" type="presOf" srcId="{F57A4795-3F79-44CF-B286-25B9B88D5E69}" destId="{DB83D0F6-D701-4FC1-8D8E-CDE69564D1DE}" srcOrd="0" destOrd="1" presId="urn:microsoft.com/office/officeart/2005/8/layout/list1"/>
    <dgm:cxn modelId="{630AD8C7-CE74-49FF-A8E6-A797B3CB2E32}" srcId="{C79B6948-B675-404D-B8BE-232D13102B32}" destId="{965176D0-52CE-4D13-BEEE-00CBE37332FB}" srcOrd="1" destOrd="0" parTransId="{20BB5C2C-5731-4BE1-8E02-2B64B05BD7C1}" sibTransId="{AE1EAC0D-BE1E-4F3E-8C9B-7BE140D50866}"/>
    <dgm:cxn modelId="{61967ADA-ED3A-47D6-9583-D710B8D7AF40}" type="presOf" srcId="{E1394833-04AF-410E-9AF6-30046A87D23D}" destId="{B0090F93-7CF9-470E-85F6-CD1FEF4371EF}" srcOrd="1" destOrd="0" presId="urn:microsoft.com/office/officeart/2005/8/layout/list1"/>
    <dgm:cxn modelId="{DAE6B1F8-CAE4-467A-AC38-E385B15DDF83}" type="presOf" srcId="{C79B6948-B675-404D-B8BE-232D13102B32}" destId="{E7C4B360-3794-4FB8-8195-BD4B3757C46E}" srcOrd="0" destOrd="0" presId="urn:microsoft.com/office/officeart/2005/8/layout/list1"/>
    <dgm:cxn modelId="{EF78EDFE-E5AA-40DC-99AD-84A607EF321F}" type="presOf" srcId="{EAF32940-21D8-44F5-A28B-421B8B5CD3E2}" destId="{99D87843-3756-4CF9-9065-697EE0BB6881}" srcOrd="0" destOrd="0" presId="urn:microsoft.com/office/officeart/2005/8/layout/list1"/>
    <dgm:cxn modelId="{30164B90-E3F4-47B5-8DA4-8D6E0E19E7D7}" type="presParOf" srcId="{E7C4B360-3794-4FB8-8195-BD4B3757C46E}" destId="{AE7FE903-4394-4891-A853-8820632E97C1}" srcOrd="0" destOrd="0" presId="urn:microsoft.com/office/officeart/2005/8/layout/list1"/>
    <dgm:cxn modelId="{69AEBE3D-71A0-466F-9EBF-4B2960AAE825}" type="presParOf" srcId="{AE7FE903-4394-4891-A853-8820632E97C1}" destId="{F7F523C0-DB63-4096-8A3B-C4D9F177CD1E}" srcOrd="0" destOrd="0" presId="urn:microsoft.com/office/officeart/2005/8/layout/list1"/>
    <dgm:cxn modelId="{5AF48968-9F5B-4CAC-8714-05AE5BAAF33F}" type="presParOf" srcId="{AE7FE903-4394-4891-A853-8820632E97C1}" destId="{B0090F93-7CF9-470E-85F6-CD1FEF4371EF}" srcOrd="1" destOrd="0" presId="urn:microsoft.com/office/officeart/2005/8/layout/list1"/>
    <dgm:cxn modelId="{76D6010A-E50A-4805-AE6B-D25A23AC3DBB}" type="presParOf" srcId="{E7C4B360-3794-4FB8-8195-BD4B3757C46E}" destId="{F87D08D2-584F-4EE5-98B3-12BAAC773E15}" srcOrd="1" destOrd="0" presId="urn:microsoft.com/office/officeart/2005/8/layout/list1"/>
    <dgm:cxn modelId="{F59719D5-C3D8-48BB-9F5A-577039C8E19F}" type="presParOf" srcId="{E7C4B360-3794-4FB8-8195-BD4B3757C46E}" destId="{E984FAB9-F567-40B6-8FAF-F6FCF997D19E}" srcOrd="2" destOrd="0" presId="urn:microsoft.com/office/officeart/2005/8/layout/list1"/>
    <dgm:cxn modelId="{C26D0E83-A415-4AEF-B705-4AC9FE230515}" type="presParOf" srcId="{E7C4B360-3794-4FB8-8195-BD4B3757C46E}" destId="{86B6B416-094D-4B96-A260-418DDC75DCA7}" srcOrd="3" destOrd="0" presId="urn:microsoft.com/office/officeart/2005/8/layout/list1"/>
    <dgm:cxn modelId="{E8DD57C3-D0B5-4D16-BA2C-7B4243C85325}" type="presParOf" srcId="{E7C4B360-3794-4FB8-8195-BD4B3757C46E}" destId="{C52F2EA5-099E-411D-9247-A88B56B4EA7B}" srcOrd="4" destOrd="0" presId="urn:microsoft.com/office/officeart/2005/8/layout/list1"/>
    <dgm:cxn modelId="{24014ACE-D90F-4ED8-A7AC-BDDC552B7E8C}" type="presParOf" srcId="{C52F2EA5-099E-411D-9247-A88B56B4EA7B}" destId="{C7BCA954-7273-432E-B5A6-25C375F75F40}" srcOrd="0" destOrd="0" presId="urn:microsoft.com/office/officeart/2005/8/layout/list1"/>
    <dgm:cxn modelId="{DF2BA7CF-1F61-4479-8FEE-507FB52BFED4}" type="presParOf" srcId="{C52F2EA5-099E-411D-9247-A88B56B4EA7B}" destId="{E6C3D5DC-DF16-4D3C-9936-1BF97E641D0A}" srcOrd="1" destOrd="0" presId="urn:microsoft.com/office/officeart/2005/8/layout/list1"/>
    <dgm:cxn modelId="{C02AE855-2218-4C74-AB02-35353AC91DC2}" type="presParOf" srcId="{E7C4B360-3794-4FB8-8195-BD4B3757C46E}" destId="{9B89BE97-2021-4D46-8EE9-8FC8EC777A08}" srcOrd="5" destOrd="0" presId="urn:microsoft.com/office/officeart/2005/8/layout/list1"/>
    <dgm:cxn modelId="{AE8ADF54-8C22-43BC-87DA-79F37713040F}" type="presParOf" srcId="{E7C4B360-3794-4FB8-8195-BD4B3757C46E}" destId="{9014116E-3223-400E-BF76-46E5E26A5C6C}" srcOrd="6" destOrd="0" presId="urn:microsoft.com/office/officeart/2005/8/layout/list1"/>
    <dgm:cxn modelId="{A8C4AB48-7C28-45CE-8B22-D78859AAAB37}" type="presParOf" srcId="{E7C4B360-3794-4FB8-8195-BD4B3757C46E}" destId="{44E12162-FD0A-48F2-B86F-1EC72DEED2D5}" srcOrd="7" destOrd="0" presId="urn:microsoft.com/office/officeart/2005/8/layout/list1"/>
    <dgm:cxn modelId="{3492B259-A334-4D7F-B0F4-2B5511FE4715}" type="presParOf" srcId="{E7C4B360-3794-4FB8-8195-BD4B3757C46E}" destId="{8CC09771-0036-4344-8152-D4078D4D7012}" srcOrd="8" destOrd="0" presId="urn:microsoft.com/office/officeart/2005/8/layout/list1"/>
    <dgm:cxn modelId="{B73DE5AD-E8B7-422F-92C6-74F95E2F2DB4}" type="presParOf" srcId="{8CC09771-0036-4344-8152-D4078D4D7012}" destId="{84561126-4E88-49A3-8FBA-5D76F2CF0478}" srcOrd="0" destOrd="0" presId="urn:microsoft.com/office/officeart/2005/8/layout/list1"/>
    <dgm:cxn modelId="{965E32B7-A455-4FE2-A15C-28BE27FAD204}" type="presParOf" srcId="{8CC09771-0036-4344-8152-D4078D4D7012}" destId="{B27A9FA7-873E-49BA-BF2D-ED3719B4464F}" srcOrd="1" destOrd="0" presId="urn:microsoft.com/office/officeart/2005/8/layout/list1"/>
    <dgm:cxn modelId="{209A5601-B568-4CE6-A239-EF82EC5C4F4A}" type="presParOf" srcId="{E7C4B360-3794-4FB8-8195-BD4B3757C46E}" destId="{7D6B6560-665D-4584-ADD4-53D303B9C388}" srcOrd="9" destOrd="0" presId="urn:microsoft.com/office/officeart/2005/8/layout/list1"/>
    <dgm:cxn modelId="{79CA76D5-13DF-41EA-A02C-1F17020AC1CD}" type="presParOf" srcId="{E7C4B360-3794-4FB8-8195-BD4B3757C46E}" destId="{CA47A699-51EF-4F1E-9DAD-067D6E812315}" srcOrd="10" destOrd="0" presId="urn:microsoft.com/office/officeart/2005/8/layout/list1"/>
    <dgm:cxn modelId="{B6C61B54-216D-4122-8D5A-2A85A7011CD2}" type="presParOf" srcId="{E7C4B360-3794-4FB8-8195-BD4B3757C46E}" destId="{87561448-9FD0-48C9-A540-B6A1B208928C}" srcOrd="11" destOrd="0" presId="urn:microsoft.com/office/officeart/2005/8/layout/list1"/>
    <dgm:cxn modelId="{813A5D93-CA28-4127-A0F8-C3DFECF80ED8}" type="presParOf" srcId="{E7C4B360-3794-4FB8-8195-BD4B3757C46E}" destId="{76614D0A-4B95-4AAF-89CD-34E659CAD122}" srcOrd="12" destOrd="0" presId="urn:microsoft.com/office/officeart/2005/8/layout/list1"/>
    <dgm:cxn modelId="{C99B70AE-3A0A-4F0A-9F51-C1E964182A08}" type="presParOf" srcId="{76614D0A-4B95-4AAF-89CD-34E659CAD122}" destId="{99D87843-3756-4CF9-9065-697EE0BB6881}" srcOrd="0" destOrd="0" presId="urn:microsoft.com/office/officeart/2005/8/layout/list1"/>
    <dgm:cxn modelId="{96DE1557-972B-4702-A4F2-367BA394C88F}" type="presParOf" srcId="{76614D0A-4B95-4AAF-89CD-34E659CAD122}" destId="{CFF4425A-60CF-48D6-94F6-D5DBF421C24F}" srcOrd="1" destOrd="0" presId="urn:microsoft.com/office/officeart/2005/8/layout/list1"/>
    <dgm:cxn modelId="{A517B45A-E0C0-4613-A638-C2A570759B9E}" type="presParOf" srcId="{E7C4B360-3794-4FB8-8195-BD4B3757C46E}" destId="{54AD65DF-8A8E-48E9-9E2D-7C6D163B258B}" srcOrd="13" destOrd="0" presId="urn:microsoft.com/office/officeart/2005/8/layout/list1"/>
    <dgm:cxn modelId="{246CDEF9-B5B8-420A-9D56-968AB31C3EF8}" type="presParOf" srcId="{E7C4B360-3794-4FB8-8195-BD4B3757C46E}" destId="{DB83D0F6-D701-4FC1-8D8E-CDE69564D1DE}"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7A021F3-26DD-46F2-843A-C5CEC01E29FA}" type="doc">
      <dgm:prSet loTypeId="urn:microsoft.com/office/officeart/2005/8/layout/list1" loCatId="list" qsTypeId="urn:microsoft.com/office/officeart/2005/8/quickstyle/simple4" qsCatId="simple" csTypeId="urn:microsoft.com/office/officeart/2005/8/colors/colorful2" csCatId="colorful" phldr="1"/>
      <dgm:spPr/>
      <dgm:t>
        <a:bodyPr/>
        <a:lstStyle/>
        <a:p>
          <a:endParaRPr lang="en-US"/>
        </a:p>
      </dgm:t>
    </dgm:pt>
    <dgm:pt modelId="{727BEE70-C547-4C50-A374-A9702E6A895F}">
      <dgm:prSet/>
      <dgm:spPr/>
      <dgm:t>
        <a:bodyPr/>
        <a:lstStyle/>
        <a:p>
          <a:r>
            <a:rPr lang="en-US"/>
            <a:t>Area budgets</a:t>
          </a:r>
        </a:p>
      </dgm:t>
    </dgm:pt>
    <dgm:pt modelId="{84898CF5-F7AD-4BCE-906B-207982C41383}" type="parTrans" cxnId="{CA5F04A8-1D75-459A-8712-A98BE7F0FC81}">
      <dgm:prSet/>
      <dgm:spPr/>
      <dgm:t>
        <a:bodyPr/>
        <a:lstStyle/>
        <a:p>
          <a:endParaRPr lang="en-US"/>
        </a:p>
      </dgm:t>
    </dgm:pt>
    <dgm:pt modelId="{5A785864-73D0-4598-88EF-0AFB75DFD7D3}" type="sibTrans" cxnId="{CA5F04A8-1D75-459A-8712-A98BE7F0FC81}">
      <dgm:prSet/>
      <dgm:spPr/>
      <dgm:t>
        <a:bodyPr/>
        <a:lstStyle/>
        <a:p>
          <a:endParaRPr lang="en-US"/>
        </a:p>
      </dgm:t>
    </dgm:pt>
    <dgm:pt modelId="{08EEBD58-9C4E-461B-80F3-C37ED8FA0002}">
      <dgm:prSet/>
      <dgm:spPr/>
      <dgm:t>
        <a:bodyPr/>
        <a:lstStyle/>
        <a:p>
          <a:r>
            <a:rPr lang="en-US"/>
            <a:t>Rent/platform fees, Officer/Coordinator expenses</a:t>
          </a:r>
        </a:p>
      </dgm:t>
    </dgm:pt>
    <dgm:pt modelId="{086E6D8A-D100-40AA-BDA8-BC50E50A466E}" type="parTrans" cxnId="{9D0847D8-CD4E-4558-9137-7F3A1D7E4836}">
      <dgm:prSet/>
      <dgm:spPr/>
      <dgm:t>
        <a:bodyPr/>
        <a:lstStyle/>
        <a:p>
          <a:endParaRPr lang="en-US"/>
        </a:p>
      </dgm:t>
    </dgm:pt>
    <dgm:pt modelId="{C45D7A1B-A2AE-40D9-B55D-BA38EDD2B978}" type="sibTrans" cxnId="{9D0847D8-CD4E-4558-9137-7F3A1D7E4836}">
      <dgm:prSet/>
      <dgm:spPr/>
      <dgm:t>
        <a:bodyPr/>
        <a:lstStyle/>
        <a:p>
          <a:endParaRPr lang="en-US"/>
        </a:p>
      </dgm:t>
    </dgm:pt>
    <dgm:pt modelId="{DDD33DFA-366A-4038-BEDA-97158D0F919C}">
      <dgm:prSet/>
      <dgm:spPr/>
      <dgm:t>
        <a:bodyPr/>
        <a:lstStyle/>
        <a:p>
          <a:r>
            <a:rPr lang="en-US"/>
            <a:t>Equalized Expense to WSO</a:t>
          </a:r>
        </a:p>
      </dgm:t>
    </dgm:pt>
    <dgm:pt modelId="{5DDF92B7-5B8B-426D-ABA2-06E9AC358553}" type="parTrans" cxnId="{133FA6FB-B256-4F4A-AFA1-6C50079CDE31}">
      <dgm:prSet/>
      <dgm:spPr/>
      <dgm:t>
        <a:bodyPr/>
        <a:lstStyle/>
        <a:p>
          <a:endParaRPr lang="en-US"/>
        </a:p>
      </dgm:t>
    </dgm:pt>
    <dgm:pt modelId="{D1454460-A014-43C8-94EF-1700474A83EE}" type="sibTrans" cxnId="{133FA6FB-B256-4F4A-AFA1-6C50079CDE31}">
      <dgm:prSet/>
      <dgm:spPr/>
      <dgm:t>
        <a:bodyPr/>
        <a:lstStyle/>
        <a:p>
          <a:endParaRPr lang="en-US"/>
        </a:p>
      </dgm:t>
    </dgm:pt>
    <dgm:pt modelId="{FC36F4C0-46B2-4D1D-8EE0-2F638C0D0236}">
      <dgm:prSet/>
      <dgm:spPr/>
      <dgm:t>
        <a:bodyPr/>
        <a:lstStyle/>
        <a:p>
          <a:r>
            <a:rPr lang="en-US"/>
            <a:t>Example: My Area</a:t>
          </a:r>
        </a:p>
      </dgm:t>
    </dgm:pt>
    <dgm:pt modelId="{76D44E19-4159-4DA1-A101-FAD3454A5237}" type="parTrans" cxnId="{175CDFEC-5368-4C81-9342-7113A300EB39}">
      <dgm:prSet/>
      <dgm:spPr/>
      <dgm:t>
        <a:bodyPr/>
        <a:lstStyle/>
        <a:p>
          <a:endParaRPr lang="en-US"/>
        </a:p>
      </dgm:t>
    </dgm:pt>
    <dgm:pt modelId="{CC4C3660-32FD-4688-9DFF-2C230C388171}" type="sibTrans" cxnId="{175CDFEC-5368-4C81-9342-7113A300EB39}">
      <dgm:prSet/>
      <dgm:spPr/>
      <dgm:t>
        <a:bodyPr/>
        <a:lstStyle/>
        <a:p>
          <a:endParaRPr lang="en-US"/>
        </a:p>
      </dgm:t>
    </dgm:pt>
    <dgm:pt modelId="{272DAAEA-141F-4BB4-A38D-E0DF4815A85A}">
      <dgm:prSet/>
      <dgm:spPr/>
      <dgm:t>
        <a:bodyPr/>
        <a:lstStyle/>
        <a:p>
          <a:r>
            <a:rPr lang="en-US"/>
            <a:t>Expenses (Alateen, public outreach, Conventions, AWSC, Assemblies, travel, rent) of $40,000</a:t>
          </a:r>
        </a:p>
      </dgm:t>
    </dgm:pt>
    <dgm:pt modelId="{7BF7AEFD-9ACE-413C-9593-8029AC32EE45}" type="parTrans" cxnId="{FC1CDB0B-6382-4613-A33F-5B1D90FC3F37}">
      <dgm:prSet/>
      <dgm:spPr/>
      <dgm:t>
        <a:bodyPr/>
        <a:lstStyle/>
        <a:p>
          <a:endParaRPr lang="en-US"/>
        </a:p>
      </dgm:t>
    </dgm:pt>
    <dgm:pt modelId="{6C19644A-47E4-4B31-9C76-9A28A1042981}" type="sibTrans" cxnId="{FC1CDB0B-6382-4613-A33F-5B1D90FC3F37}">
      <dgm:prSet/>
      <dgm:spPr/>
      <dgm:t>
        <a:bodyPr/>
        <a:lstStyle/>
        <a:p>
          <a:endParaRPr lang="en-US"/>
        </a:p>
      </dgm:t>
    </dgm:pt>
    <dgm:pt modelId="{AD057FC2-EF14-4DC3-A85C-F697FD86FEA2}">
      <dgm:prSet/>
      <dgm:spPr/>
      <dgm:t>
        <a:bodyPr/>
        <a:lstStyle/>
        <a:p>
          <a:r>
            <a:rPr lang="en-US"/>
            <a:t>320 groups</a:t>
          </a:r>
        </a:p>
      </dgm:t>
    </dgm:pt>
    <dgm:pt modelId="{02A9E045-643B-4CBF-A062-7265A3A4EB90}" type="parTrans" cxnId="{A8CE0915-DEA6-48A4-91D8-0C26273D08BE}">
      <dgm:prSet/>
      <dgm:spPr/>
      <dgm:t>
        <a:bodyPr/>
        <a:lstStyle/>
        <a:p>
          <a:endParaRPr lang="en-US"/>
        </a:p>
      </dgm:t>
    </dgm:pt>
    <dgm:pt modelId="{9556889B-6FA4-4C31-8EB9-7BFC6D489BCC}" type="sibTrans" cxnId="{A8CE0915-DEA6-48A4-91D8-0C26273D08BE}">
      <dgm:prSet/>
      <dgm:spPr/>
      <dgm:t>
        <a:bodyPr/>
        <a:lstStyle/>
        <a:p>
          <a:endParaRPr lang="en-US"/>
        </a:p>
      </dgm:t>
    </dgm:pt>
    <dgm:pt modelId="{9DE463A1-8983-44FA-949D-2690F27D6C3D}">
      <dgm:prSet/>
      <dgm:spPr/>
      <dgm:t>
        <a:bodyPr/>
        <a:lstStyle/>
        <a:p>
          <a:r>
            <a:rPr lang="en-US"/>
            <a:t>$125 per group per year</a:t>
          </a:r>
        </a:p>
      </dgm:t>
    </dgm:pt>
    <dgm:pt modelId="{535252CB-41A6-469E-9360-928DA8D11227}" type="parTrans" cxnId="{CF5AFA81-AD5E-4F5B-8E9C-2C0C07DB17D9}">
      <dgm:prSet/>
      <dgm:spPr/>
      <dgm:t>
        <a:bodyPr/>
        <a:lstStyle/>
        <a:p>
          <a:endParaRPr lang="en-US"/>
        </a:p>
      </dgm:t>
    </dgm:pt>
    <dgm:pt modelId="{AA4F8B4F-4AA1-494C-BFA5-315ED25AA022}" type="sibTrans" cxnId="{CF5AFA81-AD5E-4F5B-8E9C-2C0C07DB17D9}">
      <dgm:prSet/>
      <dgm:spPr/>
      <dgm:t>
        <a:bodyPr/>
        <a:lstStyle/>
        <a:p>
          <a:endParaRPr lang="en-US"/>
        </a:p>
      </dgm:t>
    </dgm:pt>
    <dgm:pt modelId="{E07C3568-EC35-423B-813A-A19784D1F7A8}" type="pres">
      <dgm:prSet presAssocID="{17A021F3-26DD-46F2-843A-C5CEC01E29FA}" presName="linear" presStyleCnt="0">
        <dgm:presLayoutVars>
          <dgm:dir/>
          <dgm:animLvl val="lvl"/>
          <dgm:resizeHandles val="exact"/>
        </dgm:presLayoutVars>
      </dgm:prSet>
      <dgm:spPr/>
    </dgm:pt>
    <dgm:pt modelId="{30809E8A-8D82-4B3D-9154-A205ED465BDC}" type="pres">
      <dgm:prSet presAssocID="{727BEE70-C547-4C50-A374-A9702E6A895F}" presName="parentLin" presStyleCnt="0"/>
      <dgm:spPr/>
    </dgm:pt>
    <dgm:pt modelId="{0EF7E328-76E8-497C-9267-716B2021F7D7}" type="pres">
      <dgm:prSet presAssocID="{727BEE70-C547-4C50-A374-A9702E6A895F}" presName="parentLeftMargin" presStyleLbl="node1" presStyleIdx="0" presStyleCnt="4"/>
      <dgm:spPr/>
    </dgm:pt>
    <dgm:pt modelId="{9B0F8D12-BB7F-42E7-8C33-7BC9E852B8AB}" type="pres">
      <dgm:prSet presAssocID="{727BEE70-C547-4C50-A374-A9702E6A895F}" presName="parentText" presStyleLbl="node1" presStyleIdx="0" presStyleCnt="4">
        <dgm:presLayoutVars>
          <dgm:chMax val="0"/>
          <dgm:bulletEnabled val="1"/>
        </dgm:presLayoutVars>
      </dgm:prSet>
      <dgm:spPr/>
    </dgm:pt>
    <dgm:pt modelId="{BC1A6A73-741A-4B6C-B2BA-34F5111529E9}" type="pres">
      <dgm:prSet presAssocID="{727BEE70-C547-4C50-A374-A9702E6A895F}" presName="negativeSpace" presStyleCnt="0"/>
      <dgm:spPr/>
    </dgm:pt>
    <dgm:pt modelId="{1267BC1A-DD09-4130-93F6-926840635D85}" type="pres">
      <dgm:prSet presAssocID="{727BEE70-C547-4C50-A374-A9702E6A895F}" presName="childText" presStyleLbl="conFgAcc1" presStyleIdx="0" presStyleCnt="4">
        <dgm:presLayoutVars>
          <dgm:bulletEnabled val="1"/>
        </dgm:presLayoutVars>
      </dgm:prSet>
      <dgm:spPr/>
    </dgm:pt>
    <dgm:pt modelId="{27A3B9DA-7D1F-4692-AEC4-C7ABABD5D298}" type="pres">
      <dgm:prSet presAssocID="{5A785864-73D0-4598-88EF-0AFB75DFD7D3}" presName="spaceBetweenRectangles" presStyleCnt="0"/>
      <dgm:spPr/>
    </dgm:pt>
    <dgm:pt modelId="{DEFF9BBF-8261-480C-AF10-A7F168347C4D}" type="pres">
      <dgm:prSet presAssocID="{08EEBD58-9C4E-461B-80F3-C37ED8FA0002}" presName="parentLin" presStyleCnt="0"/>
      <dgm:spPr/>
    </dgm:pt>
    <dgm:pt modelId="{5AB9AC33-34AF-4701-8DBA-59427BAF1386}" type="pres">
      <dgm:prSet presAssocID="{08EEBD58-9C4E-461B-80F3-C37ED8FA0002}" presName="parentLeftMargin" presStyleLbl="node1" presStyleIdx="0" presStyleCnt="4"/>
      <dgm:spPr/>
    </dgm:pt>
    <dgm:pt modelId="{CBC185B4-8A8C-4294-B57D-78941CD7D40B}" type="pres">
      <dgm:prSet presAssocID="{08EEBD58-9C4E-461B-80F3-C37ED8FA0002}" presName="parentText" presStyleLbl="node1" presStyleIdx="1" presStyleCnt="4">
        <dgm:presLayoutVars>
          <dgm:chMax val="0"/>
          <dgm:bulletEnabled val="1"/>
        </dgm:presLayoutVars>
      </dgm:prSet>
      <dgm:spPr/>
    </dgm:pt>
    <dgm:pt modelId="{8FEEA7D8-81E9-4B0B-AB02-B2FFD8CB27D4}" type="pres">
      <dgm:prSet presAssocID="{08EEBD58-9C4E-461B-80F3-C37ED8FA0002}" presName="negativeSpace" presStyleCnt="0"/>
      <dgm:spPr/>
    </dgm:pt>
    <dgm:pt modelId="{D2C7396C-4B12-4EDD-9BAC-083CD0CFA9FB}" type="pres">
      <dgm:prSet presAssocID="{08EEBD58-9C4E-461B-80F3-C37ED8FA0002}" presName="childText" presStyleLbl="conFgAcc1" presStyleIdx="1" presStyleCnt="4">
        <dgm:presLayoutVars>
          <dgm:bulletEnabled val="1"/>
        </dgm:presLayoutVars>
      </dgm:prSet>
      <dgm:spPr/>
    </dgm:pt>
    <dgm:pt modelId="{165993C7-883B-4E83-96E7-E0E300A0384F}" type="pres">
      <dgm:prSet presAssocID="{C45D7A1B-A2AE-40D9-B55D-BA38EDD2B978}" presName="spaceBetweenRectangles" presStyleCnt="0"/>
      <dgm:spPr/>
    </dgm:pt>
    <dgm:pt modelId="{10FC9DA0-98DB-40AF-B867-656199313D28}" type="pres">
      <dgm:prSet presAssocID="{DDD33DFA-366A-4038-BEDA-97158D0F919C}" presName="parentLin" presStyleCnt="0"/>
      <dgm:spPr/>
    </dgm:pt>
    <dgm:pt modelId="{F181048C-9365-4E38-BA33-DAC28ED3488C}" type="pres">
      <dgm:prSet presAssocID="{DDD33DFA-366A-4038-BEDA-97158D0F919C}" presName="parentLeftMargin" presStyleLbl="node1" presStyleIdx="1" presStyleCnt="4"/>
      <dgm:spPr/>
    </dgm:pt>
    <dgm:pt modelId="{E1CBD812-B29B-4D83-BA06-B92A52D17ADA}" type="pres">
      <dgm:prSet presAssocID="{DDD33DFA-366A-4038-BEDA-97158D0F919C}" presName="parentText" presStyleLbl="node1" presStyleIdx="2" presStyleCnt="4">
        <dgm:presLayoutVars>
          <dgm:chMax val="0"/>
          <dgm:bulletEnabled val="1"/>
        </dgm:presLayoutVars>
      </dgm:prSet>
      <dgm:spPr/>
    </dgm:pt>
    <dgm:pt modelId="{15F479FA-3BF5-440C-846F-C70F709F95A8}" type="pres">
      <dgm:prSet presAssocID="{DDD33DFA-366A-4038-BEDA-97158D0F919C}" presName="negativeSpace" presStyleCnt="0"/>
      <dgm:spPr/>
    </dgm:pt>
    <dgm:pt modelId="{A42B45E9-DB8C-4833-B994-C8B0BE3B99EB}" type="pres">
      <dgm:prSet presAssocID="{DDD33DFA-366A-4038-BEDA-97158D0F919C}" presName="childText" presStyleLbl="conFgAcc1" presStyleIdx="2" presStyleCnt="4">
        <dgm:presLayoutVars>
          <dgm:bulletEnabled val="1"/>
        </dgm:presLayoutVars>
      </dgm:prSet>
      <dgm:spPr/>
    </dgm:pt>
    <dgm:pt modelId="{A2ECEEF1-1FC0-4839-8736-BEE17BE43728}" type="pres">
      <dgm:prSet presAssocID="{D1454460-A014-43C8-94EF-1700474A83EE}" presName="spaceBetweenRectangles" presStyleCnt="0"/>
      <dgm:spPr/>
    </dgm:pt>
    <dgm:pt modelId="{BE39C624-3AA2-49E2-874D-F5E72687C1A2}" type="pres">
      <dgm:prSet presAssocID="{FC36F4C0-46B2-4D1D-8EE0-2F638C0D0236}" presName="parentLin" presStyleCnt="0"/>
      <dgm:spPr/>
    </dgm:pt>
    <dgm:pt modelId="{90BBD7F2-5AAE-4266-9445-471739F776A2}" type="pres">
      <dgm:prSet presAssocID="{FC36F4C0-46B2-4D1D-8EE0-2F638C0D0236}" presName="parentLeftMargin" presStyleLbl="node1" presStyleIdx="2" presStyleCnt="4"/>
      <dgm:spPr/>
    </dgm:pt>
    <dgm:pt modelId="{B4D576AC-CC0B-4A5E-9EF9-9D0336F7E46B}" type="pres">
      <dgm:prSet presAssocID="{FC36F4C0-46B2-4D1D-8EE0-2F638C0D0236}" presName="parentText" presStyleLbl="node1" presStyleIdx="3" presStyleCnt="4">
        <dgm:presLayoutVars>
          <dgm:chMax val="0"/>
          <dgm:bulletEnabled val="1"/>
        </dgm:presLayoutVars>
      </dgm:prSet>
      <dgm:spPr/>
    </dgm:pt>
    <dgm:pt modelId="{082D9C3A-050F-4A1E-887C-CE21B3763E88}" type="pres">
      <dgm:prSet presAssocID="{FC36F4C0-46B2-4D1D-8EE0-2F638C0D0236}" presName="negativeSpace" presStyleCnt="0"/>
      <dgm:spPr/>
    </dgm:pt>
    <dgm:pt modelId="{6A7A1089-E5AD-47E4-BF0A-262DDF315C8D}" type="pres">
      <dgm:prSet presAssocID="{FC36F4C0-46B2-4D1D-8EE0-2F638C0D0236}" presName="childText" presStyleLbl="conFgAcc1" presStyleIdx="3" presStyleCnt="4">
        <dgm:presLayoutVars>
          <dgm:bulletEnabled val="1"/>
        </dgm:presLayoutVars>
      </dgm:prSet>
      <dgm:spPr/>
    </dgm:pt>
  </dgm:ptLst>
  <dgm:cxnLst>
    <dgm:cxn modelId="{FC1CDB0B-6382-4613-A33F-5B1D90FC3F37}" srcId="{FC36F4C0-46B2-4D1D-8EE0-2F638C0D0236}" destId="{272DAAEA-141F-4BB4-A38D-E0DF4815A85A}" srcOrd="0" destOrd="0" parTransId="{7BF7AEFD-9ACE-413C-9593-8029AC32EE45}" sibTransId="{6C19644A-47E4-4B31-9C76-9A28A1042981}"/>
    <dgm:cxn modelId="{A8CE0915-DEA6-48A4-91D8-0C26273D08BE}" srcId="{FC36F4C0-46B2-4D1D-8EE0-2F638C0D0236}" destId="{AD057FC2-EF14-4DC3-A85C-F697FD86FEA2}" srcOrd="1" destOrd="0" parTransId="{02A9E045-643B-4CBF-A062-7265A3A4EB90}" sibTransId="{9556889B-6FA4-4C31-8EB9-7BFC6D489BCC}"/>
    <dgm:cxn modelId="{48EAC226-BC11-4C8E-8006-D4A1FAEC6745}" type="presOf" srcId="{08EEBD58-9C4E-461B-80F3-C37ED8FA0002}" destId="{5AB9AC33-34AF-4701-8DBA-59427BAF1386}" srcOrd="0" destOrd="0" presId="urn:microsoft.com/office/officeart/2005/8/layout/list1"/>
    <dgm:cxn modelId="{B9CD7339-C988-4C61-A53A-2CDC1557EAE5}" type="presOf" srcId="{08EEBD58-9C4E-461B-80F3-C37ED8FA0002}" destId="{CBC185B4-8A8C-4294-B57D-78941CD7D40B}" srcOrd="1" destOrd="0" presId="urn:microsoft.com/office/officeart/2005/8/layout/list1"/>
    <dgm:cxn modelId="{44F8BC5F-C0D1-4A45-9C07-0344E2A946F1}" type="presOf" srcId="{FC36F4C0-46B2-4D1D-8EE0-2F638C0D0236}" destId="{90BBD7F2-5AAE-4266-9445-471739F776A2}" srcOrd="0" destOrd="0" presId="urn:microsoft.com/office/officeart/2005/8/layout/list1"/>
    <dgm:cxn modelId="{1E241541-0C95-4AA1-A29E-A2279F599405}" type="presOf" srcId="{FC36F4C0-46B2-4D1D-8EE0-2F638C0D0236}" destId="{B4D576AC-CC0B-4A5E-9EF9-9D0336F7E46B}" srcOrd="1" destOrd="0" presId="urn:microsoft.com/office/officeart/2005/8/layout/list1"/>
    <dgm:cxn modelId="{7320C043-2C69-47E5-9851-5AD3126B1DD4}" type="presOf" srcId="{DDD33DFA-366A-4038-BEDA-97158D0F919C}" destId="{E1CBD812-B29B-4D83-BA06-B92A52D17ADA}" srcOrd="1" destOrd="0" presId="urn:microsoft.com/office/officeart/2005/8/layout/list1"/>
    <dgm:cxn modelId="{7B825F64-F2B9-46FA-9543-4ECC024DEE61}" type="presOf" srcId="{727BEE70-C547-4C50-A374-A9702E6A895F}" destId="{9B0F8D12-BB7F-42E7-8C33-7BC9E852B8AB}" srcOrd="1" destOrd="0" presId="urn:microsoft.com/office/officeart/2005/8/layout/list1"/>
    <dgm:cxn modelId="{04A0F54B-2B55-4FEE-B50E-6778418D5175}" type="presOf" srcId="{727BEE70-C547-4C50-A374-A9702E6A895F}" destId="{0EF7E328-76E8-497C-9267-716B2021F7D7}" srcOrd="0" destOrd="0" presId="urn:microsoft.com/office/officeart/2005/8/layout/list1"/>
    <dgm:cxn modelId="{CF5AFA81-AD5E-4F5B-8E9C-2C0C07DB17D9}" srcId="{FC36F4C0-46B2-4D1D-8EE0-2F638C0D0236}" destId="{9DE463A1-8983-44FA-949D-2690F27D6C3D}" srcOrd="2" destOrd="0" parTransId="{535252CB-41A6-469E-9360-928DA8D11227}" sibTransId="{AA4F8B4F-4AA1-494C-BFA5-315ED25AA022}"/>
    <dgm:cxn modelId="{4F830284-B50D-4A33-B6BD-94949A0B6D7E}" type="presOf" srcId="{DDD33DFA-366A-4038-BEDA-97158D0F919C}" destId="{F181048C-9365-4E38-BA33-DAC28ED3488C}" srcOrd="0" destOrd="0" presId="urn:microsoft.com/office/officeart/2005/8/layout/list1"/>
    <dgm:cxn modelId="{0BB25B9B-EF25-4A5C-A275-237BE87B0D65}" type="presOf" srcId="{272DAAEA-141F-4BB4-A38D-E0DF4815A85A}" destId="{6A7A1089-E5AD-47E4-BF0A-262DDF315C8D}" srcOrd="0" destOrd="0" presId="urn:microsoft.com/office/officeart/2005/8/layout/list1"/>
    <dgm:cxn modelId="{CA5F04A8-1D75-459A-8712-A98BE7F0FC81}" srcId="{17A021F3-26DD-46F2-843A-C5CEC01E29FA}" destId="{727BEE70-C547-4C50-A374-A9702E6A895F}" srcOrd="0" destOrd="0" parTransId="{84898CF5-F7AD-4BCE-906B-207982C41383}" sibTransId="{5A785864-73D0-4598-88EF-0AFB75DFD7D3}"/>
    <dgm:cxn modelId="{E3AB74AE-4BE0-4296-B19F-43F628DC5BC3}" type="presOf" srcId="{17A021F3-26DD-46F2-843A-C5CEC01E29FA}" destId="{E07C3568-EC35-423B-813A-A19784D1F7A8}" srcOrd="0" destOrd="0" presId="urn:microsoft.com/office/officeart/2005/8/layout/list1"/>
    <dgm:cxn modelId="{F87EB8C1-9DB8-49A4-9253-E62BA2904FE3}" type="presOf" srcId="{9DE463A1-8983-44FA-949D-2690F27D6C3D}" destId="{6A7A1089-E5AD-47E4-BF0A-262DDF315C8D}" srcOrd="0" destOrd="2" presId="urn:microsoft.com/office/officeart/2005/8/layout/list1"/>
    <dgm:cxn modelId="{9D0847D8-CD4E-4558-9137-7F3A1D7E4836}" srcId="{17A021F3-26DD-46F2-843A-C5CEC01E29FA}" destId="{08EEBD58-9C4E-461B-80F3-C37ED8FA0002}" srcOrd="1" destOrd="0" parTransId="{086E6D8A-D100-40AA-BDA8-BC50E50A466E}" sibTransId="{C45D7A1B-A2AE-40D9-B55D-BA38EDD2B978}"/>
    <dgm:cxn modelId="{175CDFEC-5368-4C81-9342-7113A300EB39}" srcId="{17A021F3-26DD-46F2-843A-C5CEC01E29FA}" destId="{FC36F4C0-46B2-4D1D-8EE0-2F638C0D0236}" srcOrd="3" destOrd="0" parTransId="{76D44E19-4159-4DA1-A101-FAD3454A5237}" sibTransId="{CC4C3660-32FD-4688-9DFF-2C230C388171}"/>
    <dgm:cxn modelId="{CE9A96FB-1C09-47FF-AE7A-E036F536643B}" type="presOf" srcId="{AD057FC2-EF14-4DC3-A85C-F697FD86FEA2}" destId="{6A7A1089-E5AD-47E4-BF0A-262DDF315C8D}" srcOrd="0" destOrd="1" presId="urn:microsoft.com/office/officeart/2005/8/layout/list1"/>
    <dgm:cxn modelId="{133FA6FB-B256-4F4A-AFA1-6C50079CDE31}" srcId="{17A021F3-26DD-46F2-843A-C5CEC01E29FA}" destId="{DDD33DFA-366A-4038-BEDA-97158D0F919C}" srcOrd="2" destOrd="0" parTransId="{5DDF92B7-5B8B-426D-ABA2-06E9AC358553}" sibTransId="{D1454460-A014-43C8-94EF-1700474A83EE}"/>
    <dgm:cxn modelId="{E7A84C62-1DCF-4482-85BC-DCE00C2EDA5F}" type="presParOf" srcId="{E07C3568-EC35-423B-813A-A19784D1F7A8}" destId="{30809E8A-8D82-4B3D-9154-A205ED465BDC}" srcOrd="0" destOrd="0" presId="urn:microsoft.com/office/officeart/2005/8/layout/list1"/>
    <dgm:cxn modelId="{2F7BB715-7D5B-4070-965A-246903D1848D}" type="presParOf" srcId="{30809E8A-8D82-4B3D-9154-A205ED465BDC}" destId="{0EF7E328-76E8-497C-9267-716B2021F7D7}" srcOrd="0" destOrd="0" presId="urn:microsoft.com/office/officeart/2005/8/layout/list1"/>
    <dgm:cxn modelId="{ECDD1919-5468-44F9-B635-1FA370290DA6}" type="presParOf" srcId="{30809E8A-8D82-4B3D-9154-A205ED465BDC}" destId="{9B0F8D12-BB7F-42E7-8C33-7BC9E852B8AB}" srcOrd="1" destOrd="0" presId="urn:microsoft.com/office/officeart/2005/8/layout/list1"/>
    <dgm:cxn modelId="{F31331BA-32E0-404B-8F27-28E79801DDE8}" type="presParOf" srcId="{E07C3568-EC35-423B-813A-A19784D1F7A8}" destId="{BC1A6A73-741A-4B6C-B2BA-34F5111529E9}" srcOrd="1" destOrd="0" presId="urn:microsoft.com/office/officeart/2005/8/layout/list1"/>
    <dgm:cxn modelId="{29DA6529-CACA-42BA-B267-E5BBB249EFC2}" type="presParOf" srcId="{E07C3568-EC35-423B-813A-A19784D1F7A8}" destId="{1267BC1A-DD09-4130-93F6-926840635D85}" srcOrd="2" destOrd="0" presId="urn:microsoft.com/office/officeart/2005/8/layout/list1"/>
    <dgm:cxn modelId="{F871D976-AC62-481A-837D-26735EDEBAF4}" type="presParOf" srcId="{E07C3568-EC35-423B-813A-A19784D1F7A8}" destId="{27A3B9DA-7D1F-4692-AEC4-C7ABABD5D298}" srcOrd="3" destOrd="0" presId="urn:microsoft.com/office/officeart/2005/8/layout/list1"/>
    <dgm:cxn modelId="{90CAF2CE-0D07-4D38-B819-0D134EDE1C66}" type="presParOf" srcId="{E07C3568-EC35-423B-813A-A19784D1F7A8}" destId="{DEFF9BBF-8261-480C-AF10-A7F168347C4D}" srcOrd="4" destOrd="0" presId="urn:microsoft.com/office/officeart/2005/8/layout/list1"/>
    <dgm:cxn modelId="{F78F751B-0B36-48A1-B95F-675E5AB4DB0C}" type="presParOf" srcId="{DEFF9BBF-8261-480C-AF10-A7F168347C4D}" destId="{5AB9AC33-34AF-4701-8DBA-59427BAF1386}" srcOrd="0" destOrd="0" presId="urn:microsoft.com/office/officeart/2005/8/layout/list1"/>
    <dgm:cxn modelId="{8319E3E8-1BE4-4FA3-B086-CDA3E6929EB4}" type="presParOf" srcId="{DEFF9BBF-8261-480C-AF10-A7F168347C4D}" destId="{CBC185B4-8A8C-4294-B57D-78941CD7D40B}" srcOrd="1" destOrd="0" presId="urn:microsoft.com/office/officeart/2005/8/layout/list1"/>
    <dgm:cxn modelId="{C61F7029-ED7C-4406-A650-E4F0009FC179}" type="presParOf" srcId="{E07C3568-EC35-423B-813A-A19784D1F7A8}" destId="{8FEEA7D8-81E9-4B0B-AB02-B2FFD8CB27D4}" srcOrd="5" destOrd="0" presId="urn:microsoft.com/office/officeart/2005/8/layout/list1"/>
    <dgm:cxn modelId="{117201BE-E319-4086-9C62-4912C5FC7874}" type="presParOf" srcId="{E07C3568-EC35-423B-813A-A19784D1F7A8}" destId="{D2C7396C-4B12-4EDD-9BAC-083CD0CFA9FB}" srcOrd="6" destOrd="0" presId="urn:microsoft.com/office/officeart/2005/8/layout/list1"/>
    <dgm:cxn modelId="{B4045AC5-E40F-4D09-8190-9F3C721F377D}" type="presParOf" srcId="{E07C3568-EC35-423B-813A-A19784D1F7A8}" destId="{165993C7-883B-4E83-96E7-E0E300A0384F}" srcOrd="7" destOrd="0" presId="urn:microsoft.com/office/officeart/2005/8/layout/list1"/>
    <dgm:cxn modelId="{EBF05E24-0ABD-4EE6-B2F2-FE1D27D7C4DC}" type="presParOf" srcId="{E07C3568-EC35-423B-813A-A19784D1F7A8}" destId="{10FC9DA0-98DB-40AF-B867-656199313D28}" srcOrd="8" destOrd="0" presId="urn:microsoft.com/office/officeart/2005/8/layout/list1"/>
    <dgm:cxn modelId="{D7CC34AA-5715-4743-A48B-81414173719E}" type="presParOf" srcId="{10FC9DA0-98DB-40AF-B867-656199313D28}" destId="{F181048C-9365-4E38-BA33-DAC28ED3488C}" srcOrd="0" destOrd="0" presId="urn:microsoft.com/office/officeart/2005/8/layout/list1"/>
    <dgm:cxn modelId="{D8B34E1D-3AFA-463B-8999-51464F2FC3CC}" type="presParOf" srcId="{10FC9DA0-98DB-40AF-B867-656199313D28}" destId="{E1CBD812-B29B-4D83-BA06-B92A52D17ADA}" srcOrd="1" destOrd="0" presId="urn:microsoft.com/office/officeart/2005/8/layout/list1"/>
    <dgm:cxn modelId="{01037C00-12B5-4B13-ACBD-51EDBF6B1725}" type="presParOf" srcId="{E07C3568-EC35-423B-813A-A19784D1F7A8}" destId="{15F479FA-3BF5-440C-846F-C70F709F95A8}" srcOrd="9" destOrd="0" presId="urn:microsoft.com/office/officeart/2005/8/layout/list1"/>
    <dgm:cxn modelId="{BCFE1466-FA6F-4A33-8A06-33E5FD60182C}" type="presParOf" srcId="{E07C3568-EC35-423B-813A-A19784D1F7A8}" destId="{A42B45E9-DB8C-4833-B994-C8B0BE3B99EB}" srcOrd="10" destOrd="0" presId="urn:microsoft.com/office/officeart/2005/8/layout/list1"/>
    <dgm:cxn modelId="{D26DB4FE-7F37-4357-A2EA-292610524747}" type="presParOf" srcId="{E07C3568-EC35-423B-813A-A19784D1F7A8}" destId="{A2ECEEF1-1FC0-4839-8736-BEE17BE43728}" srcOrd="11" destOrd="0" presId="urn:microsoft.com/office/officeart/2005/8/layout/list1"/>
    <dgm:cxn modelId="{4516C5CE-5B5F-461C-80F4-A7D645F3E9D1}" type="presParOf" srcId="{E07C3568-EC35-423B-813A-A19784D1F7A8}" destId="{BE39C624-3AA2-49E2-874D-F5E72687C1A2}" srcOrd="12" destOrd="0" presId="urn:microsoft.com/office/officeart/2005/8/layout/list1"/>
    <dgm:cxn modelId="{5E39D003-3E79-4E12-9A58-EC1CF6446D47}" type="presParOf" srcId="{BE39C624-3AA2-49E2-874D-F5E72687C1A2}" destId="{90BBD7F2-5AAE-4266-9445-471739F776A2}" srcOrd="0" destOrd="0" presId="urn:microsoft.com/office/officeart/2005/8/layout/list1"/>
    <dgm:cxn modelId="{3CE6118C-D6FD-49D8-A0FA-10A43655582A}" type="presParOf" srcId="{BE39C624-3AA2-49E2-874D-F5E72687C1A2}" destId="{B4D576AC-CC0B-4A5E-9EF9-9D0336F7E46B}" srcOrd="1" destOrd="0" presId="urn:microsoft.com/office/officeart/2005/8/layout/list1"/>
    <dgm:cxn modelId="{3E154F77-3A06-49E4-8646-AED8B6C21A8A}" type="presParOf" srcId="{E07C3568-EC35-423B-813A-A19784D1F7A8}" destId="{082D9C3A-050F-4A1E-887C-CE21B3763E88}" srcOrd="13" destOrd="0" presId="urn:microsoft.com/office/officeart/2005/8/layout/list1"/>
    <dgm:cxn modelId="{B50285E3-B951-41B3-870C-0967489F1798}" type="presParOf" srcId="{E07C3568-EC35-423B-813A-A19784D1F7A8}" destId="{6A7A1089-E5AD-47E4-BF0A-262DDF315C8D}"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7B04C4F-0745-4DAA-BDB9-38E92B66AB5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324A14DF-6B9D-4D09-B424-69A138EBF7BA}">
      <dgm:prSet/>
      <dgm:spPr/>
      <dgm:t>
        <a:bodyPr/>
        <a:lstStyle/>
        <a:p>
          <a:r>
            <a:rPr lang="en-US"/>
            <a:t>Provides services worldwide</a:t>
          </a:r>
        </a:p>
      </dgm:t>
    </dgm:pt>
    <dgm:pt modelId="{A2929E1E-1058-4E03-BDAD-C43359129ADD}" type="parTrans" cxnId="{CC780D87-DE03-4D8A-A63E-B3D003EF52FD}">
      <dgm:prSet/>
      <dgm:spPr/>
      <dgm:t>
        <a:bodyPr/>
        <a:lstStyle/>
        <a:p>
          <a:endParaRPr lang="en-US"/>
        </a:p>
      </dgm:t>
    </dgm:pt>
    <dgm:pt modelId="{6FA37505-8764-4AB6-BDA1-3F13182B4E1D}" type="sibTrans" cxnId="{CC780D87-DE03-4D8A-A63E-B3D003EF52FD}">
      <dgm:prSet/>
      <dgm:spPr/>
      <dgm:t>
        <a:bodyPr/>
        <a:lstStyle/>
        <a:p>
          <a:endParaRPr lang="en-US"/>
        </a:p>
      </dgm:t>
    </dgm:pt>
    <dgm:pt modelId="{29A7B543-779D-4B1C-8992-04190C623FF3}">
      <dgm:prSet/>
      <dgm:spPr/>
      <dgm:t>
        <a:bodyPr/>
        <a:lstStyle/>
        <a:p>
          <a:r>
            <a:rPr lang="en-US"/>
            <a:t>See </a:t>
          </a:r>
          <a:r>
            <a:rPr lang="en-US">
              <a:solidFill>
                <a:schemeClr val="accent2">
                  <a:lumMod val="75000"/>
                </a:schemeClr>
              </a:solidFill>
              <a:hlinkClick xmlns:r="http://schemas.openxmlformats.org/officeDocument/2006/relationships" r:id="rId1">
                <a:extLst>
                  <a:ext uri="{A12FA001-AC4F-418D-AE19-62706E023703}">
                    <ahyp:hlinkClr xmlns:ahyp="http://schemas.microsoft.com/office/drawing/2018/hyperlinkcolor" val="tx"/>
                  </a:ext>
                </a:extLst>
              </a:hlinkClick>
            </a:rPr>
            <a:t>back of appeal letter</a:t>
          </a:r>
          <a:endParaRPr lang="en-US">
            <a:solidFill>
              <a:schemeClr val="accent2">
                <a:lumMod val="75000"/>
              </a:schemeClr>
            </a:solidFill>
          </a:endParaRPr>
        </a:p>
      </dgm:t>
    </dgm:pt>
    <dgm:pt modelId="{B39E95A2-0AD6-4EE7-B3CC-AD0E61CBE4CA}" type="parTrans" cxnId="{09E6F7E6-62E3-4966-9468-AE94ECE7C5BE}">
      <dgm:prSet/>
      <dgm:spPr/>
      <dgm:t>
        <a:bodyPr/>
        <a:lstStyle/>
        <a:p>
          <a:endParaRPr lang="en-US"/>
        </a:p>
      </dgm:t>
    </dgm:pt>
    <dgm:pt modelId="{A4224954-07FB-4354-BBB0-F5ADFD6A1D00}" type="sibTrans" cxnId="{09E6F7E6-62E3-4966-9468-AE94ECE7C5BE}">
      <dgm:prSet/>
      <dgm:spPr/>
      <dgm:t>
        <a:bodyPr/>
        <a:lstStyle/>
        <a:p>
          <a:endParaRPr lang="en-US"/>
        </a:p>
      </dgm:t>
    </dgm:pt>
    <dgm:pt modelId="{C380B9C3-2D6A-4F88-A0D3-C264B5BFAA89}">
      <dgm:prSet/>
      <dgm:spPr/>
      <dgm:t>
        <a:bodyPr/>
        <a:lstStyle/>
        <a:p>
          <a:r>
            <a:rPr lang="en-US"/>
            <a:t>Main sources of income: contributions and literature sales</a:t>
          </a:r>
        </a:p>
      </dgm:t>
    </dgm:pt>
    <dgm:pt modelId="{F2BF8F4A-F9D4-4CC2-A009-B7B3016F47D2}" type="parTrans" cxnId="{47274368-BC31-4AEA-9230-E3B22FB40F0E}">
      <dgm:prSet/>
      <dgm:spPr/>
      <dgm:t>
        <a:bodyPr/>
        <a:lstStyle/>
        <a:p>
          <a:endParaRPr lang="en-US"/>
        </a:p>
      </dgm:t>
    </dgm:pt>
    <dgm:pt modelId="{72384139-61A9-4956-A6FF-E26DDC86A84D}" type="sibTrans" cxnId="{47274368-BC31-4AEA-9230-E3B22FB40F0E}">
      <dgm:prSet/>
      <dgm:spPr/>
      <dgm:t>
        <a:bodyPr/>
        <a:lstStyle/>
        <a:p>
          <a:endParaRPr lang="en-US"/>
        </a:p>
      </dgm:t>
    </dgm:pt>
    <dgm:pt modelId="{E930BC4E-24DC-46F2-8D46-D560AC3A7180}">
      <dgm:prSet/>
      <dgm:spPr/>
      <dgm:t>
        <a:bodyPr/>
        <a:lstStyle/>
        <a:p>
          <a:r>
            <a:rPr lang="en-US"/>
            <a:t>Special projects</a:t>
          </a:r>
          <a:r>
            <a:rPr lang="en-US">
              <a:latin typeface="Calibri" panose="020F0502020204030204" pitchFamily="34" charset="0"/>
              <a:cs typeface="Calibri" panose="020F0502020204030204" pitchFamily="34" charset="0"/>
            </a:rPr>
            <a:t>—</a:t>
          </a:r>
          <a:r>
            <a:rPr lang="en-US"/>
            <a:t>can only be funded if resources available</a:t>
          </a:r>
        </a:p>
      </dgm:t>
    </dgm:pt>
    <dgm:pt modelId="{B3EAEC6D-B316-4BE4-989F-E03408131485}" type="parTrans" cxnId="{54EFDFFD-5C8C-4628-9AEB-B5CABFEAFCC3}">
      <dgm:prSet/>
      <dgm:spPr/>
      <dgm:t>
        <a:bodyPr/>
        <a:lstStyle/>
        <a:p>
          <a:endParaRPr lang="en-US"/>
        </a:p>
      </dgm:t>
    </dgm:pt>
    <dgm:pt modelId="{75A2E2B0-90EF-42B5-AF38-72F2C9D9AF3B}" type="sibTrans" cxnId="{54EFDFFD-5C8C-4628-9AEB-B5CABFEAFCC3}">
      <dgm:prSet/>
      <dgm:spPr/>
      <dgm:t>
        <a:bodyPr/>
        <a:lstStyle/>
        <a:p>
          <a:endParaRPr lang="en-US"/>
        </a:p>
      </dgm:t>
    </dgm:pt>
    <dgm:pt modelId="{D511E687-624E-4940-9DD9-BBD9B4B03E86}">
      <dgm:prSet/>
      <dgm:spPr/>
      <dgm:t>
        <a:bodyPr/>
        <a:lstStyle/>
        <a:p>
          <a:r>
            <a:rPr lang="en-US"/>
            <a:t>3 Funds: General, Reserve, Building</a:t>
          </a:r>
        </a:p>
      </dgm:t>
    </dgm:pt>
    <dgm:pt modelId="{8346E3F4-A9D8-400B-8AA4-08FC23A1EEE0}" type="parTrans" cxnId="{7A281D41-C5B4-4FDB-A45E-9BEE430C4639}">
      <dgm:prSet/>
      <dgm:spPr/>
      <dgm:t>
        <a:bodyPr/>
        <a:lstStyle/>
        <a:p>
          <a:endParaRPr lang="en-US"/>
        </a:p>
      </dgm:t>
    </dgm:pt>
    <dgm:pt modelId="{F0CE7BD1-5011-4657-BB81-10C6108D4B3F}" type="sibTrans" cxnId="{7A281D41-C5B4-4FDB-A45E-9BEE430C4639}">
      <dgm:prSet/>
      <dgm:spPr/>
      <dgm:t>
        <a:bodyPr/>
        <a:lstStyle/>
        <a:p>
          <a:endParaRPr lang="en-US"/>
        </a:p>
      </dgm:t>
    </dgm:pt>
    <dgm:pt modelId="{CE19177F-60BB-471D-9F7E-B1BAC4340E50}">
      <dgm:prSet/>
      <dgm:spPr/>
      <dgm:t>
        <a:bodyPr/>
        <a:lstStyle/>
        <a:p>
          <a:r>
            <a:rPr lang="en-US"/>
            <a:t>WSO spends approx. $300/group/year (calculated annually)</a:t>
          </a:r>
        </a:p>
      </dgm:t>
    </dgm:pt>
    <dgm:pt modelId="{8CA5EF5C-B8FD-439C-9B95-3C8BAA85B646}" type="parTrans" cxnId="{672F1341-0EBA-400B-82B8-35D5168D1D7A}">
      <dgm:prSet/>
      <dgm:spPr/>
      <dgm:t>
        <a:bodyPr/>
        <a:lstStyle/>
        <a:p>
          <a:endParaRPr lang="en-US"/>
        </a:p>
      </dgm:t>
    </dgm:pt>
    <dgm:pt modelId="{BD29EAD3-0A0E-43F3-A239-E335D3405DA4}" type="sibTrans" cxnId="{672F1341-0EBA-400B-82B8-35D5168D1D7A}">
      <dgm:prSet/>
      <dgm:spPr/>
      <dgm:t>
        <a:bodyPr/>
        <a:lstStyle/>
        <a:p>
          <a:endParaRPr lang="en-US"/>
        </a:p>
      </dgm:t>
    </dgm:pt>
    <dgm:pt modelId="{2907005C-25DE-4229-A2F8-3ED4E136A941}" type="pres">
      <dgm:prSet presAssocID="{57B04C4F-0745-4DAA-BDB9-38E92B66AB5B}" presName="linear" presStyleCnt="0">
        <dgm:presLayoutVars>
          <dgm:animLvl val="lvl"/>
          <dgm:resizeHandles val="exact"/>
        </dgm:presLayoutVars>
      </dgm:prSet>
      <dgm:spPr/>
    </dgm:pt>
    <dgm:pt modelId="{3E87C199-C67C-492C-9720-F04D38E4C3A2}" type="pres">
      <dgm:prSet presAssocID="{324A14DF-6B9D-4D09-B424-69A138EBF7BA}" presName="parentText" presStyleLbl="node1" presStyleIdx="0" presStyleCnt="5">
        <dgm:presLayoutVars>
          <dgm:chMax val="0"/>
          <dgm:bulletEnabled val="1"/>
        </dgm:presLayoutVars>
      </dgm:prSet>
      <dgm:spPr/>
    </dgm:pt>
    <dgm:pt modelId="{BBD5CCC4-482A-41F0-96D9-FFA14FE88B6E}" type="pres">
      <dgm:prSet presAssocID="{324A14DF-6B9D-4D09-B424-69A138EBF7BA}" presName="childText" presStyleLbl="revTx" presStyleIdx="0" presStyleCnt="1">
        <dgm:presLayoutVars>
          <dgm:bulletEnabled val="1"/>
        </dgm:presLayoutVars>
      </dgm:prSet>
      <dgm:spPr/>
    </dgm:pt>
    <dgm:pt modelId="{D84B774E-C5EE-4312-A0D4-4F8223D8F452}" type="pres">
      <dgm:prSet presAssocID="{C380B9C3-2D6A-4F88-A0D3-C264B5BFAA89}" presName="parentText" presStyleLbl="node1" presStyleIdx="1" presStyleCnt="5">
        <dgm:presLayoutVars>
          <dgm:chMax val="0"/>
          <dgm:bulletEnabled val="1"/>
        </dgm:presLayoutVars>
      </dgm:prSet>
      <dgm:spPr/>
    </dgm:pt>
    <dgm:pt modelId="{B51E7201-E39B-45C8-A083-6F7D6E8969CF}" type="pres">
      <dgm:prSet presAssocID="{72384139-61A9-4956-A6FF-E26DDC86A84D}" presName="spacer" presStyleCnt="0"/>
      <dgm:spPr/>
    </dgm:pt>
    <dgm:pt modelId="{2C785211-3080-4E46-8A32-7086623519A5}" type="pres">
      <dgm:prSet presAssocID="{E930BC4E-24DC-46F2-8D46-D560AC3A7180}" presName="parentText" presStyleLbl="node1" presStyleIdx="2" presStyleCnt="5">
        <dgm:presLayoutVars>
          <dgm:chMax val="0"/>
          <dgm:bulletEnabled val="1"/>
        </dgm:presLayoutVars>
      </dgm:prSet>
      <dgm:spPr/>
    </dgm:pt>
    <dgm:pt modelId="{32A3EC93-E42A-4F22-ACF0-3D7E91942E22}" type="pres">
      <dgm:prSet presAssocID="{75A2E2B0-90EF-42B5-AF38-72F2C9D9AF3B}" presName="spacer" presStyleCnt="0"/>
      <dgm:spPr/>
    </dgm:pt>
    <dgm:pt modelId="{FC056D99-93B0-494D-AD67-AF95818741DB}" type="pres">
      <dgm:prSet presAssocID="{D511E687-624E-4940-9DD9-BBD9B4B03E86}" presName="parentText" presStyleLbl="node1" presStyleIdx="3" presStyleCnt="5">
        <dgm:presLayoutVars>
          <dgm:chMax val="0"/>
          <dgm:bulletEnabled val="1"/>
        </dgm:presLayoutVars>
      </dgm:prSet>
      <dgm:spPr/>
    </dgm:pt>
    <dgm:pt modelId="{9D315ED1-EEC6-4222-9E3A-281919C4AEB4}" type="pres">
      <dgm:prSet presAssocID="{F0CE7BD1-5011-4657-BB81-10C6108D4B3F}" presName="spacer" presStyleCnt="0"/>
      <dgm:spPr/>
    </dgm:pt>
    <dgm:pt modelId="{0F2189C1-EDDC-4CD4-8182-4F522AA4229E}" type="pres">
      <dgm:prSet presAssocID="{CE19177F-60BB-471D-9F7E-B1BAC4340E50}" presName="parentText" presStyleLbl="node1" presStyleIdx="4" presStyleCnt="5">
        <dgm:presLayoutVars>
          <dgm:chMax val="0"/>
          <dgm:bulletEnabled val="1"/>
        </dgm:presLayoutVars>
      </dgm:prSet>
      <dgm:spPr/>
    </dgm:pt>
  </dgm:ptLst>
  <dgm:cxnLst>
    <dgm:cxn modelId="{650C0E03-BACF-484C-B287-E578297B3839}" type="presOf" srcId="{D511E687-624E-4940-9DD9-BBD9B4B03E86}" destId="{FC056D99-93B0-494D-AD67-AF95818741DB}" srcOrd="0" destOrd="0" presId="urn:microsoft.com/office/officeart/2005/8/layout/vList2"/>
    <dgm:cxn modelId="{2F079E20-FF3F-4AEE-B438-3CD0722DC292}" type="presOf" srcId="{57B04C4F-0745-4DAA-BDB9-38E92B66AB5B}" destId="{2907005C-25DE-4229-A2F8-3ED4E136A941}" srcOrd="0" destOrd="0" presId="urn:microsoft.com/office/officeart/2005/8/layout/vList2"/>
    <dgm:cxn modelId="{19CDC23E-7490-4F65-9EAE-050C7E3A1E72}" type="presOf" srcId="{324A14DF-6B9D-4D09-B424-69A138EBF7BA}" destId="{3E87C199-C67C-492C-9720-F04D38E4C3A2}" srcOrd="0" destOrd="0" presId="urn:microsoft.com/office/officeart/2005/8/layout/vList2"/>
    <dgm:cxn modelId="{34FA545D-47BB-45A5-8BED-A55F31A246A7}" type="presOf" srcId="{CE19177F-60BB-471D-9F7E-B1BAC4340E50}" destId="{0F2189C1-EDDC-4CD4-8182-4F522AA4229E}" srcOrd="0" destOrd="0" presId="urn:microsoft.com/office/officeart/2005/8/layout/vList2"/>
    <dgm:cxn modelId="{672F1341-0EBA-400B-82B8-35D5168D1D7A}" srcId="{57B04C4F-0745-4DAA-BDB9-38E92B66AB5B}" destId="{CE19177F-60BB-471D-9F7E-B1BAC4340E50}" srcOrd="4" destOrd="0" parTransId="{8CA5EF5C-B8FD-439C-9B95-3C8BAA85B646}" sibTransId="{BD29EAD3-0A0E-43F3-A239-E335D3405DA4}"/>
    <dgm:cxn modelId="{7A281D41-C5B4-4FDB-A45E-9BEE430C4639}" srcId="{57B04C4F-0745-4DAA-BDB9-38E92B66AB5B}" destId="{D511E687-624E-4940-9DD9-BBD9B4B03E86}" srcOrd="3" destOrd="0" parTransId="{8346E3F4-A9D8-400B-8AA4-08FC23A1EEE0}" sibTransId="{F0CE7BD1-5011-4657-BB81-10C6108D4B3F}"/>
    <dgm:cxn modelId="{47274368-BC31-4AEA-9230-E3B22FB40F0E}" srcId="{57B04C4F-0745-4DAA-BDB9-38E92B66AB5B}" destId="{C380B9C3-2D6A-4F88-A0D3-C264B5BFAA89}" srcOrd="1" destOrd="0" parTransId="{F2BF8F4A-F9D4-4CC2-A009-B7B3016F47D2}" sibTransId="{72384139-61A9-4956-A6FF-E26DDC86A84D}"/>
    <dgm:cxn modelId="{CC780D87-DE03-4D8A-A63E-B3D003EF52FD}" srcId="{57B04C4F-0745-4DAA-BDB9-38E92B66AB5B}" destId="{324A14DF-6B9D-4D09-B424-69A138EBF7BA}" srcOrd="0" destOrd="0" parTransId="{A2929E1E-1058-4E03-BDAD-C43359129ADD}" sibTransId="{6FA37505-8764-4AB6-BDA1-3F13182B4E1D}"/>
    <dgm:cxn modelId="{FDDD2193-2D3E-4ECC-B3AF-6FB804D99F6F}" type="presOf" srcId="{29A7B543-779D-4B1C-8992-04190C623FF3}" destId="{BBD5CCC4-482A-41F0-96D9-FFA14FE88B6E}" srcOrd="0" destOrd="0" presId="urn:microsoft.com/office/officeart/2005/8/layout/vList2"/>
    <dgm:cxn modelId="{9484A298-31EB-457F-867B-2886F9827245}" type="presOf" srcId="{C380B9C3-2D6A-4F88-A0D3-C264B5BFAA89}" destId="{D84B774E-C5EE-4312-A0D4-4F8223D8F452}" srcOrd="0" destOrd="0" presId="urn:microsoft.com/office/officeart/2005/8/layout/vList2"/>
    <dgm:cxn modelId="{09E6F7E6-62E3-4966-9468-AE94ECE7C5BE}" srcId="{324A14DF-6B9D-4D09-B424-69A138EBF7BA}" destId="{29A7B543-779D-4B1C-8992-04190C623FF3}" srcOrd="0" destOrd="0" parTransId="{B39E95A2-0AD6-4EE7-B3CC-AD0E61CBE4CA}" sibTransId="{A4224954-07FB-4354-BBB0-F5ADFD6A1D00}"/>
    <dgm:cxn modelId="{54EFDFFD-5C8C-4628-9AEB-B5CABFEAFCC3}" srcId="{57B04C4F-0745-4DAA-BDB9-38E92B66AB5B}" destId="{E930BC4E-24DC-46F2-8D46-D560AC3A7180}" srcOrd="2" destOrd="0" parTransId="{B3EAEC6D-B316-4BE4-989F-E03408131485}" sibTransId="{75A2E2B0-90EF-42B5-AF38-72F2C9D9AF3B}"/>
    <dgm:cxn modelId="{954A2CFE-A2BE-47A5-9D70-10F3C11C9EF3}" type="presOf" srcId="{E930BC4E-24DC-46F2-8D46-D560AC3A7180}" destId="{2C785211-3080-4E46-8A32-7086623519A5}" srcOrd="0" destOrd="0" presId="urn:microsoft.com/office/officeart/2005/8/layout/vList2"/>
    <dgm:cxn modelId="{68694011-83B9-4DC0-9140-4DD43677B11A}" type="presParOf" srcId="{2907005C-25DE-4229-A2F8-3ED4E136A941}" destId="{3E87C199-C67C-492C-9720-F04D38E4C3A2}" srcOrd="0" destOrd="0" presId="urn:microsoft.com/office/officeart/2005/8/layout/vList2"/>
    <dgm:cxn modelId="{508DBD0C-FFA8-48E2-8F2D-329E4F548FA9}" type="presParOf" srcId="{2907005C-25DE-4229-A2F8-3ED4E136A941}" destId="{BBD5CCC4-482A-41F0-96D9-FFA14FE88B6E}" srcOrd="1" destOrd="0" presId="urn:microsoft.com/office/officeart/2005/8/layout/vList2"/>
    <dgm:cxn modelId="{21F90BDB-3902-4C69-B1BF-D90BA86F6645}" type="presParOf" srcId="{2907005C-25DE-4229-A2F8-3ED4E136A941}" destId="{D84B774E-C5EE-4312-A0D4-4F8223D8F452}" srcOrd="2" destOrd="0" presId="urn:microsoft.com/office/officeart/2005/8/layout/vList2"/>
    <dgm:cxn modelId="{1C068693-05AA-4E1E-BA8F-04E28E736394}" type="presParOf" srcId="{2907005C-25DE-4229-A2F8-3ED4E136A941}" destId="{B51E7201-E39B-45C8-A083-6F7D6E8969CF}" srcOrd="3" destOrd="0" presId="urn:microsoft.com/office/officeart/2005/8/layout/vList2"/>
    <dgm:cxn modelId="{D084E709-D408-40B6-B4B9-30FA6D380AF0}" type="presParOf" srcId="{2907005C-25DE-4229-A2F8-3ED4E136A941}" destId="{2C785211-3080-4E46-8A32-7086623519A5}" srcOrd="4" destOrd="0" presId="urn:microsoft.com/office/officeart/2005/8/layout/vList2"/>
    <dgm:cxn modelId="{3AF2A996-8741-442D-9A11-7637E40B337C}" type="presParOf" srcId="{2907005C-25DE-4229-A2F8-3ED4E136A941}" destId="{32A3EC93-E42A-4F22-ACF0-3D7E91942E22}" srcOrd="5" destOrd="0" presId="urn:microsoft.com/office/officeart/2005/8/layout/vList2"/>
    <dgm:cxn modelId="{6B641B83-FDFB-4EFB-BEC4-380C77C69C22}" type="presParOf" srcId="{2907005C-25DE-4229-A2F8-3ED4E136A941}" destId="{FC056D99-93B0-494D-AD67-AF95818741DB}" srcOrd="6" destOrd="0" presId="urn:microsoft.com/office/officeart/2005/8/layout/vList2"/>
    <dgm:cxn modelId="{6C2CE10B-E3DD-4593-8ABF-4C05DC3061EE}" type="presParOf" srcId="{2907005C-25DE-4229-A2F8-3ED4E136A941}" destId="{9D315ED1-EEC6-4222-9E3A-281919C4AEB4}" srcOrd="7" destOrd="0" presId="urn:microsoft.com/office/officeart/2005/8/layout/vList2"/>
    <dgm:cxn modelId="{383FFC7D-8DC6-4344-92C4-025127E99803}" type="presParOf" srcId="{2907005C-25DE-4229-A2F8-3ED4E136A941}" destId="{0F2189C1-EDDC-4CD4-8182-4F522AA4229E}"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01DA524-299A-43A8-8691-3CE9DAFA4E9C}" type="doc">
      <dgm:prSet loTypeId="urn:microsoft.com/office/officeart/2005/8/layout/vList2" loCatId="list" qsTypeId="urn:microsoft.com/office/officeart/2005/8/quickstyle/simple4" qsCatId="simple" csTypeId="urn:microsoft.com/office/officeart/2005/8/colors/colorful1" csCatId="colorful" phldr="1"/>
      <dgm:spPr/>
      <dgm:t>
        <a:bodyPr/>
        <a:lstStyle/>
        <a:p>
          <a:endParaRPr lang="en-US"/>
        </a:p>
      </dgm:t>
    </dgm:pt>
    <dgm:pt modelId="{C851830E-6385-44A5-AA2F-800E6328ECB4}">
      <dgm:prSet/>
      <dgm:spPr/>
      <dgm:t>
        <a:bodyPr/>
        <a:lstStyle/>
        <a:p>
          <a:r>
            <a:rPr lang="en-US"/>
            <a:t>Group expenses (rent, GR expenses, literature given to newcomers): $1,040</a:t>
          </a:r>
        </a:p>
      </dgm:t>
    </dgm:pt>
    <dgm:pt modelId="{0CD72719-7A4B-4C5B-8E52-112923B97451}" type="parTrans" cxnId="{BFF8B10D-A03A-48DA-A585-9EA308051612}">
      <dgm:prSet/>
      <dgm:spPr/>
      <dgm:t>
        <a:bodyPr/>
        <a:lstStyle/>
        <a:p>
          <a:endParaRPr lang="en-US"/>
        </a:p>
      </dgm:t>
    </dgm:pt>
    <dgm:pt modelId="{2B33FAE6-39D0-4392-9D41-8FCCD75D45F0}" type="sibTrans" cxnId="{BFF8B10D-A03A-48DA-A585-9EA308051612}">
      <dgm:prSet/>
      <dgm:spPr/>
      <dgm:t>
        <a:bodyPr/>
        <a:lstStyle/>
        <a:p>
          <a:endParaRPr lang="en-US"/>
        </a:p>
      </dgm:t>
    </dgm:pt>
    <dgm:pt modelId="{DA07938A-A45F-49DE-B783-E84F9BD85984}">
      <dgm:prSet/>
      <dgm:spPr/>
      <dgm:t>
        <a:bodyPr/>
        <a:lstStyle/>
        <a:p>
          <a:r>
            <a:rPr lang="en-US"/>
            <a:t>Group contributions to service arms based on budgets: $</a:t>
          </a:r>
          <a:r>
            <a:rPr lang="en-US">
              <a:latin typeface="Trebuchet MS" panose="020B0603020202020204"/>
            </a:rPr>
            <a:t>663</a:t>
          </a:r>
          <a:endParaRPr lang="en-US"/>
        </a:p>
      </dgm:t>
    </dgm:pt>
    <dgm:pt modelId="{148D0463-F3AF-410C-9D40-FDF33B786F66}" type="parTrans" cxnId="{53C771E8-FC3D-4136-8575-992D95A200F6}">
      <dgm:prSet/>
      <dgm:spPr/>
      <dgm:t>
        <a:bodyPr/>
        <a:lstStyle/>
        <a:p>
          <a:endParaRPr lang="en-US"/>
        </a:p>
      </dgm:t>
    </dgm:pt>
    <dgm:pt modelId="{78835317-C723-49C7-9329-2F45D411959D}" type="sibTrans" cxnId="{53C771E8-FC3D-4136-8575-992D95A200F6}">
      <dgm:prSet/>
      <dgm:spPr/>
      <dgm:t>
        <a:bodyPr/>
        <a:lstStyle/>
        <a:p>
          <a:endParaRPr lang="en-US"/>
        </a:p>
      </dgm:t>
    </dgm:pt>
    <dgm:pt modelId="{8A8FAA82-0F1A-41D2-AC9B-C5AA26865F5C}">
      <dgm:prSet/>
      <dgm:spPr/>
      <dgm:t>
        <a:bodyPr/>
        <a:lstStyle/>
        <a:p>
          <a:r>
            <a:rPr lang="en-US"/>
            <a:t>Total Expenditures: $</a:t>
          </a:r>
          <a:r>
            <a:rPr lang="en-US">
              <a:latin typeface="Trebuchet MS" panose="020B0603020202020204"/>
            </a:rPr>
            <a:t>1,703</a:t>
          </a:r>
          <a:endParaRPr lang="en-US"/>
        </a:p>
      </dgm:t>
    </dgm:pt>
    <dgm:pt modelId="{F39D5E84-A6F0-4A81-8311-F8D4646B0A9F}" type="parTrans" cxnId="{1579C131-18B2-4C81-8D3C-ED547DA09534}">
      <dgm:prSet/>
      <dgm:spPr/>
      <dgm:t>
        <a:bodyPr/>
        <a:lstStyle/>
        <a:p>
          <a:endParaRPr lang="en-US"/>
        </a:p>
      </dgm:t>
    </dgm:pt>
    <dgm:pt modelId="{0E0A024E-3F55-42C9-925C-7F69B9A9B725}" type="sibTrans" cxnId="{1579C131-18B2-4C81-8D3C-ED547DA09534}">
      <dgm:prSet/>
      <dgm:spPr/>
      <dgm:t>
        <a:bodyPr/>
        <a:lstStyle/>
        <a:p>
          <a:endParaRPr lang="en-US"/>
        </a:p>
      </dgm:t>
    </dgm:pt>
    <dgm:pt modelId="{E2282D24-050C-4400-84C4-7A3BCC5C568C}">
      <dgm:prSet/>
      <dgm:spPr/>
      <dgm:t>
        <a:bodyPr/>
        <a:lstStyle/>
        <a:p>
          <a:r>
            <a:rPr lang="en-US"/>
            <a:t>Average number of members: 25</a:t>
          </a:r>
        </a:p>
      </dgm:t>
    </dgm:pt>
    <dgm:pt modelId="{63823EE8-0439-4C73-9B45-003EF273015F}" type="parTrans" cxnId="{7A0F6307-80A5-40F8-88ED-ECD77BC92084}">
      <dgm:prSet/>
      <dgm:spPr/>
      <dgm:t>
        <a:bodyPr/>
        <a:lstStyle/>
        <a:p>
          <a:endParaRPr lang="en-US"/>
        </a:p>
      </dgm:t>
    </dgm:pt>
    <dgm:pt modelId="{3A512FF9-23C7-4F48-810A-84C586212AE8}" type="sibTrans" cxnId="{7A0F6307-80A5-40F8-88ED-ECD77BC92084}">
      <dgm:prSet/>
      <dgm:spPr/>
      <dgm:t>
        <a:bodyPr/>
        <a:lstStyle/>
        <a:p>
          <a:endParaRPr lang="en-US"/>
        </a:p>
      </dgm:t>
    </dgm:pt>
    <dgm:pt modelId="{A7277B4D-DF9A-46A5-AC9B-58379BDE0835}">
      <dgm:prSet/>
      <dgm:spPr/>
      <dgm:t>
        <a:bodyPr/>
        <a:lstStyle/>
        <a:p>
          <a:r>
            <a:rPr lang="en-US"/>
            <a:t>Average per week per member to be fully self-supporting: $</a:t>
          </a:r>
          <a:r>
            <a:rPr lang="en-US">
              <a:latin typeface="Trebuchet MS" panose="020B0603020202020204"/>
            </a:rPr>
            <a:t>1.31</a:t>
          </a:r>
          <a:endParaRPr lang="en-US"/>
        </a:p>
      </dgm:t>
    </dgm:pt>
    <dgm:pt modelId="{4C4FDF12-96D7-46BD-B164-C7E226876955}" type="parTrans" cxnId="{38FAD23F-856E-4C4A-88F7-D0C21C297216}">
      <dgm:prSet/>
      <dgm:spPr/>
      <dgm:t>
        <a:bodyPr/>
        <a:lstStyle/>
        <a:p>
          <a:endParaRPr lang="en-US"/>
        </a:p>
      </dgm:t>
    </dgm:pt>
    <dgm:pt modelId="{14A179A7-716B-42ED-BDEB-89C3492E59F7}" type="sibTrans" cxnId="{38FAD23F-856E-4C4A-88F7-D0C21C297216}">
      <dgm:prSet/>
      <dgm:spPr/>
      <dgm:t>
        <a:bodyPr/>
        <a:lstStyle/>
        <a:p>
          <a:endParaRPr lang="en-US"/>
        </a:p>
      </dgm:t>
    </dgm:pt>
    <dgm:pt modelId="{3C79DDDB-AC93-45AB-9054-19282F6850BC}" type="pres">
      <dgm:prSet presAssocID="{801DA524-299A-43A8-8691-3CE9DAFA4E9C}" presName="linear" presStyleCnt="0">
        <dgm:presLayoutVars>
          <dgm:animLvl val="lvl"/>
          <dgm:resizeHandles val="exact"/>
        </dgm:presLayoutVars>
      </dgm:prSet>
      <dgm:spPr/>
    </dgm:pt>
    <dgm:pt modelId="{F09385CE-1B6B-489A-BC23-E719835C5C59}" type="pres">
      <dgm:prSet presAssocID="{C851830E-6385-44A5-AA2F-800E6328ECB4}" presName="parentText" presStyleLbl="node1" presStyleIdx="0" presStyleCnt="5">
        <dgm:presLayoutVars>
          <dgm:chMax val="0"/>
          <dgm:bulletEnabled val="1"/>
        </dgm:presLayoutVars>
      </dgm:prSet>
      <dgm:spPr/>
    </dgm:pt>
    <dgm:pt modelId="{A0AAF288-3589-4BEB-AD3C-4EB989ACC1DA}" type="pres">
      <dgm:prSet presAssocID="{2B33FAE6-39D0-4392-9D41-8FCCD75D45F0}" presName="spacer" presStyleCnt="0"/>
      <dgm:spPr/>
    </dgm:pt>
    <dgm:pt modelId="{2940A334-76E2-4C67-84C0-21A8B7C92055}" type="pres">
      <dgm:prSet presAssocID="{DA07938A-A45F-49DE-B783-E84F9BD85984}" presName="parentText" presStyleLbl="node1" presStyleIdx="1" presStyleCnt="5">
        <dgm:presLayoutVars>
          <dgm:chMax val="0"/>
          <dgm:bulletEnabled val="1"/>
        </dgm:presLayoutVars>
      </dgm:prSet>
      <dgm:spPr/>
    </dgm:pt>
    <dgm:pt modelId="{C0F6FEFC-91AA-4214-9D91-6326E756F868}" type="pres">
      <dgm:prSet presAssocID="{78835317-C723-49C7-9329-2F45D411959D}" presName="spacer" presStyleCnt="0"/>
      <dgm:spPr/>
    </dgm:pt>
    <dgm:pt modelId="{ED31EAE0-0ECA-4812-A732-6C83E83478E0}" type="pres">
      <dgm:prSet presAssocID="{8A8FAA82-0F1A-41D2-AC9B-C5AA26865F5C}" presName="parentText" presStyleLbl="node1" presStyleIdx="2" presStyleCnt="5">
        <dgm:presLayoutVars>
          <dgm:chMax val="0"/>
          <dgm:bulletEnabled val="1"/>
        </dgm:presLayoutVars>
      </dgm:prSet>
      <dgm:spPr/>
    </dgm:pt>
    <dgm:pt modelId="{B81483B0-1ACA-44BB-BD64-7CF6024D619A}" type="pres">
      <dgm:prSet presAssocID="{0E0A024E-3F55-42C9-925C-7F69B9A9B725}" presName="spacer" presStyleCnt="0"/>
      <dgm:spPr/>
    </dgm:pt>
    <dgm:pt modelId="{C1F7DD7A-23D7-45AF-9A4D-614FE9FECD9C}" type="pres">
      <dgm:prSet presAssocID="{E2282D24-050C-4400-84C4-7A3BCC5C568C}" presName="parentText" presStyleLbl="node1" presStyleIdx="3" presStyleCnt="5">
        <dgm:presLayoutVars>
          <dgm:chMax val="0"/>
          <dgm:bulletEnabled val="1"/>
        </dgm:presLayoutVars>
      </dgm:prSet>
      <dgm:spPr/>
    </dgm:pt>
    <dgm:pt modelId="{7861A80A-EE64-485F-9287-2DB6026E3A81}" type="pres">
      <dgm:prSet presAssocID="{3A512FF9-23C7-4F48-810A-84C586212AE8}" presName="spacer" presStyleCnt="0"/>
      <dgm:spPr/>
    </dgm:pt>
    <dgm:pt modelId="{536B8069-DAF6-4177-8503-7A685A579D11}" type="pres">
      <dgm:prSet presAssocID="{A7277B4D-DF9A-46A5-AC9B-58379BDE0835}" presName="parentText" presStyleLbl="node1" presStyleIdx="4" presStyleCnt="5">
        <dgm:presLayoutVars>
          <dgm:chMax val="0"/>
          <dgm:bulletEnabled val="1"/>
        </dgm:presLayoutVars>
      </dgm:prSet>
      <dgm:spPr/>
    </dgm:pt>
  </dgm:ptLst>
  <dgm:cxnLst>
    <dgm:cxn modelId="{7A0F6307-80A5-40F8-88ED-ECD77BC92084}" srcId="{801DA524-299A-43A8-8691-3CE9DAFA4E9C}" destId="{E2282D24-050C-4400-84C4-7A3BCC5C568C}" srcOrd="3" destOrd="0" parTransId="{63823EE8-0439-4C73-9B45-003EF273015F}" sibTransId="{3A512FF9-23C7-4F48-810A-84C586212AE8}"/>
    <dgm:cxn modelId="{BFF8B10D-A03A-48DA-A585-9EA308051612}" srcId="{801DA524-299A-43A8-8691-3CE9DAFA4E9C}" destId="{C851830E-6385-44A5-AA2F-800E6328ECB4}" srcOrd="0" destOrd="0" parTransId="{0CD72719-7A4B-4C5B-8E52-112923B97451}" sibTransId="{2B33FAE6-39D0-4392-9D41-8FCCD75D45F0}"/>
    <dgm:cxn modelId="{1579C131-18B2-4C81-8D3C-ED547DA09534}" srcId="{801DA524-299A-43A8-8691-3CE9DAFA4E9C}" destId="{8A8FAA82-0F1A-41D2-AC9B-C5AA26865F5C}" srcOrd="2" destOrd="0" parTransId="{F39D5E84-A6F0-4A81-8311-F8D4646B0A9F}" sibTransId="{0E0A024E-3F55-42C9-925C-7F69B9A9B725}"/>
    <dgm:cxn modelId="{5CB39333-DD2C-4073-B01E-5F2A5D97E6B5}" type="presOf" srcId="{E2282D24-050C-4400-84C4-7A3BCC5C568C}" destId="{C1F7DD7A-23D7-45AF-9A4D-614FE9FECD9C}" srcOrd="0" destOrd="0" presId="urn:microsoft.com/office/officeart/2005/8/layout/vList2"/>
    <dgm:cxn modelId="{38FAD23F-856E-4C4A-88F7-D0C21C297216}" srcId="{801DA524-299A-43A8-8691-3CE9DAFA4E9C}" destId="{A7277B4D-DF9A-46A5-AC9B-58379BDE0835}" srcOrd="4" destOrd="0" parTransId="{4C4FDF12-96D7-46BD-B164-C7E226876955}" sibTransId="{14A179A7-716B-42ED-BDEB-89C3492E59F7}"/>
    <dgm:cxn modelId="{2F18E147-F436-48A7-A865-A616CFD27F4B}" type="presOf" srcId="{A7277B4D-DF9A-46A5-AC9B-58379BDE0835}" destId="{536B8069-DAF6-4177-8503-7A685A579D11}" srcOrd="0" destOrd="0" presId="urn:microsoft.com/office/officeart/2005/8/layout/vList2"/>
    <dgm:cxn modelId="{31135176-4A1B-4FC4-89B1-CAE45BA59BEA}" type="presOf" srcId="{C851830E-6385-44A5-AA2F-800E6328ECB4}" destId="{F09385CE-1B6B-489A-BC23-E719835C5C59}" srcOrd="0" destOrd="0" presId="urn:microsoft.com/office/officeart/2005/8/layout/vList2"/>
    <dgm:cxn modelId="{ED29147A-286B-4BB1-9FCF-DC014C688DE0}" type="presOf" srcId="{801DA524-299A-43A8-8691-3CE9DAFA4E9C}" destId="{3C79DDDB-AC93-45AB-9054-19282F6850BC}" srcOrd="0" destOrd="0" presId="urn:microsoft.com/office/officeart/2005/8/layout/vList2"/>
    <dgm:cxn modelId="{F92EE582-0E6A-45B5-BF1D-01087CEE9042}" type="presOf" srcId="{DA07938A-A45F-49DE-B783-E84F9BD85984}" destId="{2940A334-76E2-4C67-84C0-21A8B7C92055}" srcOrd="0" destOrd="0" presId="urn:microsoft.com/office/officeart/2005/8/layout/vList2"/>
    <dgm:cxn modelId="{B76C669A-75C8-434A-B1CB-1036C0A28D65}" type="presOf" srcId="{8A8FAA82-0F1A-41D2-AC9B-C5AA26865F5C}" destId="{ED31EAE0-0ECA-4812-A732-6C83E83478E0}" srcOrd="0" destOrd="0" presId="urn:microsoft.com/office/officeart/2005/8/layout/vList2"/>
    <dgm:cxn modelId="{53C771E8-FC3D-4136-8575-992D95A200F6}" srcId="{801DA524-299A-43A8-8691-3CE9DAFA4E9C}" destId="{DA07938A-A45F-49DE-B783-E84F9BD85984}" srcOrd="1" destOrd="0" parTransId="{148D0463-F3AF-410C-9D40-FDF33B786F66}" sibTransId="{78835317-C723-49C7-9329-2F45D411959D}"/>
    <dgm:cxn modelId="{DC12B14A-8DE1-49D3-8BB3-736401F97463}" type="presParOf" srcId="{3C79DDDB-AC93-45AB-9054-19282F6850BC}" destId="{F09385CE-1B6B-489A-BC23-E719835C5C59}" srcOrd="0" destOrd="0" presId="urn:microsoft.com/office/officeart/2005/8/layout/vList2"/>
    <dgm:cxn modelId="{9883A0C8-22E5-4F8E-92CA-6D30D209FC53}" type="presParOf" srcId="{3C79DDDB-AC93-45AB-9054-19282F6850BC}" destId="{A0AAF288-3589-4BEB-AD3C-4EB989ACC1DA}" srcOrd="1" destOrd="0" presId="urn:microsoft.com/office/officeart/2005/8/layout/vList2"/>
    <dgm:cxn modelId="{65D1DC16-ACBB-4E07-8601-9B2F94AFA856}" type="presParOf" srcId="{3C79DDDB-AC93-45AB-9054-19282F6850BC}" destId="{2940A334-76E2-4C67-84C0-21A8B7C92055}" srcOrd="2" destOrd="0" presId="urn:microsoft.com/office/officeart/2005/8/layout/vList2"/>
    <dgm:cxn modelId="{1DAC6F7C-406E-4F30-96C2-B32EAFF6AB27}" type="presParOf" srcId="{3C79DDDB-AC93-45AB-9054-19282F6850BC}" destId="{C0F6FEFC-91AA-4214-9D91-6326E756F868}" srcOrd="3" destOrd="0" presId="urn:microsoft.com/office/officeart/2005/8/layout/vList2"/>
    <dgm:cxn modelId="{83A3BBD9-D2CA-4F1D-A32D-EB2F485841AF}" type="presParOf" srcId="{3C79DDDB-AC93-45AB-9054-19282F6850BC}" destId="{ED31EAE0-0ECA-4812-A732-6C83E83478E0}" srcOrd="4" destOrd="0" presId="urn:microsoft.com/office/officeart/2005/8/layout/vList2"/>
    <dgm:cxn modelId="{63722A6D-EAB5-4588-A60F-2CCA48D7434A}" type="presParOf" srcId="{3C79DDDB-AC93-45AB-9054-19282F6850BC}" destId="{B81483B0-1ACA-44BB-BD64-7CF6024D619A}" srcOrd="5" destOrd="0" presId="urn:microsoft.com/office/officeart/2005/8/layout/vList2"/>
    <dgm:cxn modelId="{EA9F548B-6F1A-4920-A81B-704F65756310}" type="presParOf" srcId="{3C79DDDB-AC93-45AB-9054-19282F6850BC}" destId="{C1F7DD7A-23D7-45AF-9A4D-614FE9FECD9C}" srcOrd="6" destOrd="0" presId="urn:microsoft.com/office/officeart/2005/8/layout/vList2"/>
    <dgm:cxn modelId="{17BA1908-D83F-449B-8E40-5548C851F65F}" type="presParOf" srcId="{3C79DDDB-AC93-45AB-9054-19282F6850BC}" destId="{7861A80A-EE64-485F-9287-2DB6026E3A81}" srcOrd="7" destOrd="0" presId="urn:microsoft.com/office/officeart/2005/8/layout/vList2"/>
    <dgm:cxn modelId="{61C3981F-204F-4AAD-A67C-48D2659A2D16}" type="presParOf" srcId="{3C79DDDB-AC93-45AB-9054-19282F6850BC}" destId="{536B8069-DAF6-4177-8503-7A685A579D11}"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E4B841-F2E6-4AA8-8607-4CDC15FD6D45}">
      <dsp:nvSpPr>
        <dsp:cNvPr id="0" name=""/>
        <dsp:cNvSpPr/>
      </dsp:nvSpPr>
      <dsp:spPr>
        <a:xfrm>
          <a:off x="0" y="176430"/>
          <a:ext cx="6628804" cy="8424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Lois quote - "It's all spiritual!"</a:t>
          </a:r>
        </a:p>
      </dsp:txBody>
      <dsp:txXfrm>
        <a:off x="41123" y="217553"/>
        <a:ext cx="6546558" cy="760154"/>
      </dsp:txXfrm>
    </dsp:sp>
    <dsp:sp modelId="{D886539A-FDF1-4826-8542-3E46488FF6CB}">
      <dsp:nvSpPr>
        <dsp:cNvPr id="0" name=""/>
        <dsp:cNvSpPr/>
      </dsp:nvSpPr>
      <dsp:spPr>
        <a:xfrm>
          <a:off x="0" y="1122510"/>
          <a:ext cx="6628804" cy="842400"/>
        </a:xfrm>
        <a:prstGeom prst="roundRect">
          <a:avLst/>
        </a:prstGeom>
        <a:gradFill rotWithShape="0">
          <a:gsLst>
            <a:gs pos="0">
              <a:schemeClr val="accent2">
                <a:hueOff val="-741071"/>
                <a:satOff val="3550"/>
                <a:lumOff val="3284"/>
                <a:alphaOff val="0"/>
                <a:tint val="96000"/>
                <a:lumMod val="100000"/>
              </a:schemeClr>
            </a:gs>
            <a:gs pos="78000">
              <a:schemeClr val="accent2">
                <a:hueOff val="-741071"/>
                <a:satOff val="3550"/>
                <a:lumOff val="328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Abundance – Always enough</a:t>
          </a:r>
        </a:p>
      </dsp:txBody>
      <dsp:txXfrm>
        <a:off x="41123" y="1163633"/>
        <a:ext cx="6546558" cy="760154"/>
      </dsp:txXfrm>
    </dsp:sp>
    <dsp:sp modelId="{A78FF67D-5347-4254-B21C-C9B9E6C394AB}">
      <dsp:nvSpPr>
        <dsp:cNvPr id="0" name=""/>
        <dsp:cNvSpPr/>
      </dsp:nvSpPr>
      <dsp:spPr>
        <a:xfrm>
          <a:off x="0" y="2068590"/>
          <a:ext cx="6628804" cy="842400"/>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Prudence – Spending wisely</a:t>
          </a:r>
        </a:p>
      </dsp:txBody>
      <dsp:txXfrm>
        <a:off x="41123" y="2109713"/>
        <a:ext cx="6546558" cy="760154"/>
      </dsp:txXfrm>
    </dsp:sp>
    <dsp:sp modelId="{237CB335-35C4-4228-B5BF-6B35854EFF52}">
      <dsp:nvSpPr>
        <dsp:cNvPr id="0" name=""/>
        <dsp:cNvSpPr/>
      </dsp:nvSpPr>
      <dsp:spPr>
        <a:xfrm>
          <a:off x="0" y="3014670"/>
          <a:ext cx="6628804" cy="842400"/>
        </a:xfrm>
        <a:prstGeom prst="roundRect">
          <a:avLst/>
        </a:prstGeom>
        <a:gradFill rotWithShape="0">
          <a:gsLst>
            <a:gs pos="0">
              <a:schemeClr val="accent2">
                <a:hueOff val="-2223214"/>
                <a:satOff val="10650"/>
                <a:lumOff val="9853"/>
                <a:alphaOff val="0"/>
                <a:tint val="96000"/>
                <a:lumMod val="100000"/>
              </a:schemeClr>
            </a:gs>
            <a:gs pos="78000">
              <a:schemeClr val="accent2">
                <a:hueOff val="-2223214"/>
                <a:satOff val="10650"/>
                <a:lumOff val="985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Equality – Equalized Expense</a:t>
          </a:r>
        </a:p>
      </dsp:txBody>
      <dsp:txXfrm>
        <a:off x="41123" y="3055793"/>
        <a:ext cx="6546558" cy="760154"/>
      </dsp:txXfrm>
    </dsp:sp>
    <dsp:sp modelId="{B1AA45CE-F9FA-4DC0-B5F8-7DC9335D1F6D}">
      <dsp:nvSpPr>
        <dsp:cNvPr id="0" name=""/>
        <dsp:cNvSpPr/>
      </dsp:nvSpPr>
      <dsp:spPr>
        <a:xfrm>
          <a:off x="0" y="3960750"/>
          <a:ext cx="6628804" cy="84240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a:t>Gratitude – Thanks to all!</a:t>
          </a:r>
        </a:p>
      </dsp:txBody>
      <dsp:txXfrm>
        <a:off x="41123" y="4001873"/>
        <a:ext cx="6546558" cy="7601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547E43-9014-46A7-A371-5A70A4A2B162}">
      <dsp:nvSpPr>
        <dsp:cNvPr id="0" name=""/>
        <dsp:cNvSpPr/>
      </dsp:nvSpPr>
      <dsp:spPr>
        <a:xfrm>
          <a:off x="0" y="113003"/>
          <a:ext cx="7487785" cy="83655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Individual contributions at face-to-face meetings</a:t>
          </a:r>
        </a:p>
      </dsp:txBody>
      <dsp:txXfrm>
        <a:off x="40837" y="153840"/>
        <a:ext cx="7406111" cy="754876"/>
      </dsp:txXfrm>
    </dsp:sp>
    <dsp:sp modelId="{41EE1114-1BF3-41A2-A084-43E213D2B8E6}">
      <dsp:nvSpPr>
        <dsp:cNvPr id="0" name=""/>
        <dsp:cNvSpPr/>
      </dsp:nvSpPr>
      <dsp:spPr>
        <a:xfrm>
          <a:off x="0" y="1012913"/>
          <a:ext cx="7487785" cy="836550"/>
        </a:xfrm>
        <a:prstGeom prst="roundRect">
          <a:avLst/>
        </a:prstGeom>
        <a:gradFill rotWithShape="0">
          <a:gsLst>
            <a:gs pos="0">
              <a:schemeClr val="accent2">
                <a:hueOff val="-494048"/>
                <a:satOff val="2367"/>
                <a:lumOff val="2190"/>
                <a:alphaOff val="0"/>
                <a:tint val="96000"/>
                <a:lumMod val="100000"/>
              </a:schemeClr>
            </a:gs>
            <a:gs pos="78000">
              <a:schemeClr val="accent2">
                <a:hueOff val="-494048"/>
                <a:satOff val="2367"/>
                <a:lumOff val="219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Electronic methods: </a:t>
          </a:r>
          <a:r>
            <a:rPr lang="en-US" sz="2200" kern="1200" err="1"/>
            <a:t>Zelle</a:t>
          </a:r>
          <a:r>
            <a:rPr lang="en-US" sz="2200" kern="1200"/>
            <a:t>, Venmo, PayPal, </a:t>
          </a:r>
          <a:r>
            <a:rPr lang="en-US" sz="2200" kern="1200" err="1"/>
            <a:t>etransfer</a:t>
          </a:r>
          <a:r>
            <a:rPr lang="en-US" sz="2200" kern="1200"/>
            <a:t> (Canada)</a:t>
          </a:r>
        </a:p>
      </dsp:txBody>
      <dsp:txXfrm>
        <a:off x="40837" y="1053750"/>
        <a:ext cx="7406111" cy="754876"/>
      </dsp:txXfrm>
    </dsp:sp>
    <dsp:sp modelId="{66FD4284-980F-4AF3-A99C-0FD29775C9F8}">
      <dsp:nvSpPr>
        <dsp:cNvPr id="0" name=""/>
        <dsp:cNvSpPr/>
      </dsp:nvSpPr>
      <dsp:spPr>
        <a:xfrm>
          <a:off x="0" y="1912823"/>
          <a:ext cx="7487785" cy="836550"/>
        </a:xfrm>
        <a:prstGeom prst="round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Appeal letters</a:t>
          </a:r>
        </a:p>
      </dsp:txBody>
      <dsp:txXfrm>
        <a:off x="40837" y="1953660"/>
        <a:ext cx="7406111" cy="754876"/>
      </dsp:txXfrm>
    </dsp:sp>
    <dsp:sp modelId="{A32E758E-E62B-4659-82D0-292295D1AF26}">
      <dsp:nvSpPr>
        <dsp:cNvPr id="0" name=""/>
        <dsp:cNvSpPr/>
      </dsp:nvSpPr>
      <dsp:spPr>
        <a:xfrm>
          <a:off x="0" y="2812734"/>
          <a:ext cx="7487785" cy="836550"/>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Auto withdrawals</a:t>
          </a:r>
        </a:p>
      </dsp:txBody>
      <dsp:txXfrm>
        <a:off x="40837" y="2853571"/>
        <a:ext cx="7406111" cy="754876"/>
      </dsp:txXfrm>
    </dsp:sp>
    <dsp:sp modelId="{30FF4532-3622-42A7-882B-30217807409E}">
      <dsp:nvSpPr>
        <dsp:cNvPr id="0" name=""/>
        <dsp:cNvSpPr/>
      </dsp:nvSpPr>
      <dsp:spPr>
        <a:xfrm>
          <a:off x="0" y="3712644"/>
          <a:ext cx="7487785" cy="836550"/>
        </a:xfrm>
        <a:prstGeom prst="roundRect">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Birthdays</a:t>
          </a:r>
        </a:p>
      </dsp:txBody>
      <dsp:txXfrm>
        <a:off x="40837" y="3753481"/>
        <a:ext cx="7406111" cy="754876"/>
      </dsp:txXfrm>
    </dsp:sp>
    <dsp:sp modelId="{6436D1BB-02E1-4890-BF7C-A709ADCA85D9}">
      <dsp:nvSpPr>
        <dsp:cNvPr id="0" name=""/>
        <dsp:cNvSpPr/>
      </dsp:nvSpPr>
      <dsp:spPr>
        <a:xfrm>
          <a:off x="0" y="4612554"/>
          <a:ext cx="7487785" cy="836550"/>
        </a:xfrm>
        <a:prstGeom prst="roundRect">
          <a:avLst/>
        </a:prstGeom>
        <a:gradFill rotWithShape="0">
          <a:gsLst>
            <a:gs pos="0">
              <a:schemeClr val="accent2">
                <a:hueOff val="-2470238"/>
                <a:satOff val="11833"/>
                <a:lumOff val="10948"/>
                <a:alphaOff val="0"/>
                <a:tint val="96000"/>
                <a:lumMod val="100000"/>
              </a:schemeClr>
            </a:gs>
            <a:gs pos="78000">
              <a:schemeClr val="accent2">
                <a:hueOff val="-2470238"/>
                <a:satOff val="11833"/>
                <a:lumOff val="1094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Memorials</a:t>
          </a:r>
        </a:p>
      </dsp:txBody>
      <dsp:txXfrm>
        <a:off x="40837" y="4653391"/>
        <a:ext cx="7406111" cy="754876"/>
      </dsp:txXfrm>
    </dsp:sp>
    <dsp:sp modelId="{54E9137A-0774-42E9-B7D6-1519A5E6284F}">
      <dsp:nvSpPr>
        <dsp:cNvPr id="0" name=""/>
        <dsp:cNvSpPr/>
      </dsp:nvSpPr>
      <dsp:spPr>
        <a:xfrm>
          <a:off x="0" y="5512464"/>
          <a:ext cx="7487785" cy="83655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Bequests</a:t>
          </a:r>
        </a:p>
      </dsp:txBody>
      <dsp:txXfrm>
        <a:off x="40837" y="5553301"/>
        <a:ext cx="7406111" cy="7548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A993C9-458B-4DFD-86E6-CAC8180356A1}">
      <dsp:nvSpPr>
        <dsp:cNvPr id="0" name=""/>
        <dsp:cNvSpPr/>
      </dsp:nvSpPr>
      <dsp:spPr>
        <a:xfrm>
          <a:off x="0" y="0"/>
          <a:ext cx="6628804" cy="10474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6C58BE-03B9-4A44-A38F-81F194CA3980}">
      <dsp:nvSpPr>
        <dsp:cNvPr id="0" name=""/>
        <dsp:cNvSpPr/>
      </dsp:nvSpPr>
      <dsp:spPr>
        <a:xfrm>
          <a:off x="316857" y="237745"/>
          <a:ext cx="576104" cy="5761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462C0BD-692F-43A6-A7D4-E27E250AB794}">
      <dsp:nvSpPr>
        <dsp:cNvPr id="0" name=""/>
        <dsp:cNvSpPr/>
      </dsp:nvSpPr>
      <dsp:spPr>
        <a:xfrm>
          <a:off x="1209819" y="2066"/>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977900">
            <a:lnSpc>
              <a:spcPct val="90000"/>
            </a:lnSpc>
            <a:spcBef>
              <a:spcPct val="0"/>
            </a:spcBef>
            <a:spcAft>
              <a:spcPct val="35000"/>
            </a:spcAft>
            <a:buNone/>
          </a:pPr>
          <a:r>
            <a:rPr lang="en-US" sz="2200" kern="1200"/>
            <a:t>Give close to home the most</a:t>
          </a:r>
        </a:p>
      </dsp:txBody>
      <dsp:txXfrm>
        <a:off x="1209819" y="2066"/>
        <a:ext cx="5418984" cy="1047462"/>
      </dsp:txXfrm>
    </dsp:sp>
    <dsp:sp modelId="{C2AC66B6-D1ED-4918-9D3F-BE4BE8C86AE4}">
      <dsp:nvSpPr>
        <dsp:cNvPr id="0" name=""/>
        <dsp:cNvSpPr/>
      </dsp:nvSpPr>
      <dsp:spPr>
        <a:xfrm>
          <a:off x="0" y="1311395"/>
          <a:ext cx="6628804" cy="10474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C93A485-B869-4231-B6E4-93DEA6133652}">
      <dsp:nvSpPr>
        <dsp:cNvPr id="0" name=""/>
        <dsp:cNvSpPr/>
      </dsp:nvSpPr>
      <dsp:spPr>
        <a:xfrm>
          <a:off x="316857" y="1547074"/>
          <a:ext cx="576104" cy="5761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2EAF952-400F-4137-ADDD-1A01A97BD146}">
      <dsp:nvSpPr>
        <dsp:cNvPr id="0" name=""/>
        <dsp:cNvSpPr/>
      </dsp:nvSpPr>
      <dsp:spPr>
        <a:xfrm>
          <a:off x="1209819" y="1311395"/>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977900">
            <a:lnSpc>
              <a:spcPct val="90000"/>
            </a:lnSpc>
            <a:spcBef>
              <a:spcPct val="0"/>
            </a:spcBef>
            <a:spcAft>
              <a:spcPct val="35000"/>
            </a:spcAft>
            <a:buNone/>
          </a:pPr>
          <a:r>
            <a:rPr lang="en-US" sz="2200" kern="1200"/>
            <a:t>Use a formula that has been passed on from Treasurer to Treasurer</a:t>
          </a:r>
        </a:p>
      </dsp:txBody>
      <dsp:txXfrm>
        <a:off x="1209819" y="1311395"/>
        <a:ext cx="5418984" cy="1047462"/>
      </dsp:txXfrm>
    </dsp:sp>
    <dsp:sp modelId="{EBE68A64-B773-4B17-A294-30721791FCC2}">
      <dsp:nvSpPr>
        <dsp:cNvPr id="0" name=""/>
        <dsp:cNvSpPr/>
      </dsp:nvSpPr>
      <dsp:spPr>
        <a:xfrm>
          <a:off x="0" y="2620723"/>
          <a:ext cx="6628804" cy="10474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B622D2-58A8-4342-A84D-05999EBBB8C3}">
      <dsp:nvSpPr>
        <dsp:cNvPr id="0" name=""/>
        <dsp:cNvSpPr/>
      </dsp:nvSpPr>
      <dsp:spPr>
        <a:xfrm>
          <a:off x="316857" y="2856402"/>
          <a:ext cx="576104" cy="5761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74C90D6-A0D7-41AB-A3F1-AF7C3EBDDCF3}">
      <dsp:nvSpPr>
        <dsp:cNvPr id="0" name=""/>
        <dsp:cNvSpPr/>
      </dsp:nvSpPr>
      <dsp:spPr>
        <a:xfrm>
          <a:off x="1209819" y="2620723"/>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977900">
            <a:lnSpc>
              <a:spcPct val="90000"/>
            </a:lnSpc>
            <a:spcBef>
              <a:spcPct val="0"/>
            </a:spcBef>
            <a:spcAft>
              <a:spcPct val="35000"/>
            </a:spcAft>
            <a:buNone/>
          </a:pPr>
          <a:r>
            <a:rPr lang="en-US" sz="2200" kern="1200"/>
            <a:t>Send the most to the service arm that needs it the most</a:t>
          </a:r>
        </a:p>
      </dsp:txBody>
      <dsp:txXfrm>
        <a:off x="1209819" y="2620723"/>
        <a:ext cx="5418984" cy="1047462"/>
      </dsp:txXfrm>
    </dsp:sp>
    <dsp:sp modelId="{6D723B39-7AC3-4FF0-AD11-1673360790A4}">
      <dsp:nvSpPr>
        <dsp:cNvPr id="0" name=""/>
        <dsp:cNvSpPr/>
      </dsp:nvSpPr>
      <dsp:spPr>
        <a:xfrm>
          <a:off x="0" y="3930051"/>
          <a:ext cx="6628804" cy="104746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E347CD-D2B8-41B9-AB00-2EBEA9E25868}">
      <dsp:nvSpPr>
        <dsp:cNvPr id="0" name=""/>
        <dsp:cNvSpPr/>
      </dsp:nvSpPr>
      <dsp:spPr>
        <a:xfrm>
          <a:off x="316857" y="4165730"/>
          <a:ext cx="576104" cy="5761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1C64481-3537-4CF2-99C1-1B69653FDDF3}">
      <dsp:nvSpPr>
        <dsp:cNvPr id="0" name=""/>
        <dsp:cNvSpPr/>
      </dsp:nvSpPr>
      <dsp:spPr>
        <a:xfrm>
          <a:off x="1209819" y="3930051"/>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977900">
            <a:lnSpc>
              <a:spcPct val="90000"/>
            </a:lnSpc>
            <a:spcBef>
              <a:spcPct val="0"/>
            </a:spcBef>
            <a:spcAft>
              <a:spcPct val="35000"/>
            </a:spcAft>
            <a:buNone/>
          </a:pPr>
          <a:r>
            <a:rPr lang="en-US" sz="2200" kern="1200"/>
            <a:t>If a service arm has a deficit budget, send them the most</a:t>
          </a:r>
        </a:p>
      </dsp:txBody>
      <dsp:txXfrm>
        <a:off x="1209819" y="3930051"/>
        <a:ext cx="5418984" cy="10474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8039FC-BF3C-4D06-B3F7-0543908BF634}">
      <dsp:nvSpPr>
        <dsp:cNvPr id="0" name=""/>
        <dsp:cNvSpPr/>
      </dsp:nvSpPr>
      <dsp:spPr>
        <a:xfrm>
          <a:off x="0" y="78690"/>
          <a:ext cx="6628804" cy="114075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District budgets</a:t>
          </a:r>
        </a:p>
      </dsp:txBody>
      <dsp:txXfrm>
        <a:off x="55687" y="134377"/>
        <a:ext cx="6517430" cy="1029376"/>
      </dsp:txXfrm>
    </dsp:sp>
    <dsp:sp modelId="{9B4615BA-80D5-468F-BC02-260F8CED6704}">
      <dsp:nvSpPr>
        <dsp:cNvPr id="0" name=""/>
        <dsp:cNvSpPr/>
      </dsp:nvSpPr>
      <dsp:spPr>
        <a:xfrm>
          <a:off x="0" y="1305840"/>
          <a:ext cx="6628804" cy="1140750"/>
        </a:xfrm>
        <a:prstGeom prst="round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DR expenses, workshops, hosting service meetings</a:t>
          </a:r>
        </a:p>
      </dsp:txBody>
      <dsp:txXfrm>
        <a:off x="55687" y="1361527"/>
        <a:ext cx="6517430" cy="1029376"/>
      </dsp:txXfrm>
    </dsp:sp>
    <dsp:sp modelId="{0AE01AAB-8A58-4104-831C-9DAFECB6935A}">
      <dsp:nvSpPr>
        <dsp:cNvPr id="0" name=""/>
        <dsp:cNvSpPr/>
      </dsp:nvSpPr>
      <dsp:spPr>
        <a:xfrm>
          <a:off x="0" y="2532990"/>
          <a:ext cx="6628804" cy="1140750"/>
        </a:xfrm>
        <a:prstGeom prst="roundRect">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Excess funds can be distributed to AIS/Area/WSO</a:t>
          </a:r>
        </a:p>
      </dsp:txBody>
      <dsp:txXfrm>
        <a:off x="55687" y="2588677"/>
        <a:ext cx="6517430" cy="1029376"/>
      </dsp:txXfrm>
    </dsp:sp>
    <dsp:sp modelId="{8190E8E7-A4EC-4D9D-90AF-1BF787441D14}">
      <dsp:nvSpPr>
        <dsp:cNvPr id="0" name=""/>
        <dsp:cNvSpPr/>
      </dsp:nvSpPr>
      <dsp:spPr>
        <a:xfrm>
          <a:off x="0" y="3760140"/>
          <a:ext cx="6628804" cy="114075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Example: My District (see next page)</a:t>
          </a:r>
        </a:p>
      </dsp:txBody>
      <dsp:txXfrm>
        <a:off x="55687" y="3815827"/>
        <a:ext cx="6517430" cy="10293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84FAB9-F567-40B6-8FAF-F6FCF997D19E}">
      <dsp:nvSpPr>
        <dsp:cNvPr id="0" name=""/>
        <dsp:cNvSpPr/>
      </dsp:nvSpPr>
      <dsp:spPr>
        <a:xfrm>
          <a:off x="0" y="358320"/>
          <a:ext cx="6628804" cy="554400"/>
        </a:xfrm>
        <a:prstGeom prst="rect">
          <a:avLst/>
        </a:prstGeom>
        <a:solidFill>
          <a:schemeClr val="lt1">
            <a:alpha val="90000"/>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0090F93-7CF9-470E-85F6-CD1FEF4371EF}">
      <dsp:nvSpPr>
        <dsp:cNvPr id="0" name=""/>
        <dsp:cNvSpPr/>
      </dsp:nvSpPr>
      <dsp:spPr>
        <a:xfrm>
          <a:off x="331440" y="33600"/>
          <a:ext cx="4640162" cy="64944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387" tIns="0" rIns="175387" bIns="0" numCol="1" spcCol="1270" anchor="ctr" anchorCtr="0">
          <a:noAutofit/>
        </a:bodyPr>
        <a:lstStyle/>
        <a:p>
          <a:pPr marL="0" lvl="0" indent="0" algn="l" defTabSz="977900">
            <a:lnSpc>
              <a:spcPct val="90000"/>
            </a:lnSpc>
            <a:spcBef>
              <a:spcPct val="0"/>
            </a:spcBef>
            <a:spcAft>
              <a:spcPct val="35000"/>
            </a:spcAft>
            <a:buNone/>
          </a:pPr>
          <a:r>
            <a:rPr lang="en-US" sz="2200" kern="1200"/>
            <a:t>Purpose: outside the links of service</a:t>
          </a:r>
        </a:p>
      </dsp:txBody>
      <dsp:txXfrm>
        <a:off x="363143" y="65303"/>
        <a:ext cx="4576756" cy="586034"/>
      </dsp:txXfrm>
    </dsp:sp>
    <dsp:sp modelId="{9014116E-3223-400E-BF76-46E5E26A5C6C}">
      <dsp:nvSpPr>
        <dsp:cNvPr id="0" name=""/>
        <dsp:cNvSpPr/>
      </dsp:nvSpPr>
      <dsp:spPr>
        <a:xfrm>
          <a:off x="0" y="1356240"/>
          <a:ext cx="6628804" cy="554400"/>
        </a:xfrm>
        <a:prstGeom prst="rect">
          <a:avLst/>
        </a:prstGeom>
        <a:solidFill>
          <a:schemeClr val="lt1">
            <a:alpha val="90000"/>
            <a:hueOff val="0"/>
            <a:satOff val="0"/>
            <a:lumOff val="0"/>
            <a:alphaOff val="0"/>
          </a:schemeClr>
        </a:solidFill>
        <a:ln w="12700" cap="rnd" cmpd="sng" algn="ctr">
          <a:solidFill>
            <a:schemeClr val="accent2">
              <a:hueOff val="-988095"/>
              <a:satOff val="4733"/>
              <a:lumOff val="4379"/>
              <a:alphaOff val="0"/>
            </a:schemeClr>
          </a:solidFill>
          <a:prstDash val="solid"/>
        </a:ln>
        <a:effectLst/>
      </dsp:spPr>
      <dsp:style>
        <a:lnRef idx="1">
          <a:scrgbClr r="0" g="0" b="0"/>
        </a:lnRef>
        <a:fillRef idx="1">
          <a:scrgbClr r="0" g="0" b="0"/>
        </a:fillRef>
        <a:effectRef idx="0">
          <a:scrgbClr r="0" g="0" b="0"/>
        </a:effectRef>
        <a:fontRef idx="minor"/>
      </dsp:style>
    </dsp:sp>
    <dsp:sp modelId="{E6C3D5DC-DF16-4D3C-9936-1BF97E641D0A}">
      <dsp:nvSpPr>
        <dsp:cNvPr id="0" name=""/>
        <dsp:cNvSpPr/>
      </dsp:nvSpPr>
      <dsp:spPr>
        <a:xfrm>
          <a:off x="331440" y="1031520"/>
          <a:ext cx="4640162" cy="649440"/>
        </a:xfrm>
        <a:prstGeom prst="round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387" tIns="0" rIns="175387" bIns="0" numCol="1" spcCol="1270" anchor="ctr" anchorCtr="0">
          <a:noAutofit/>
        </a:bodyPr>
        <a:lstStyle/>
        <a:p>
          <a:pPr marL="0" lvl="0" indent="0" algn="l" defTabSz="977900">
            <a:lnSpc>
              <a:spcPct val="90000"/>
            </a:lnSpc>
            <a:spcBef>
              <a:spcPct val="0"/>
            </a:spcBef>
            <a:spcAft>
              <a:spcPct val="35000"/>
            </a:spcAft>
            <a:buNone/>
          </a:pPr>
          <a:r>
            <a:rPr lang="en-US" sz="2200" kern="1200"/>
            <a:t>Extra funds can go to Area and WSO</a:t>
          </a:r>
        </a:p>
      </dsp:txBody>
      <dsp:txXfrm>
        <a:off x="363143" y="1063223"/>
        <a:ext cx="4576756" cy="586034"/>
      </dsp:txXfrm>
    </dsp:sp>
    <dsp:sp modelId="{CA47A699-51EF-4F1E-9DAD-067D6E812315}">
      <dsp:nvSpPr>
        <dsp:cNvPr id="0" name=""/>
        <dsp:cNvSpPr/>
      </dsp:nvSpPr>
      <dsp:spPr>
        <a:xfrm>
          <a:off x="0" y="2354160"/>
          <a:ext cx="6628804" cy="554400"/>
        </a:xfrm>
        <a:prstGeom prst="rect">
          <a:avLst/>
        </a:prstGeom>
        <a:solidFill>
          <a:schemeClr val="lt1">
            <a:alpha val="90000"/>
            <a:hueOff val="0"/>
            <a:satOff val="0"/>
            <a:lumOff val="0"/>
            <a:alphaOff val="0"/>
          </a:schemeClr>
        </a:solidFill>
        <a:ln w="12700" cap="rnd" cmpd="sng" algn="ctr">
          <a:solidFill>
            <a:schemeClr val="accent2">
              <a:hueOff val="-1976191"/>
              <a:satOff val="9467"/>
              <a:lumOff val="8758"/>
              <a:alphaOff val="0"/>
            </a:schemeClr>
          </a:solidFill>
          <a:prstDash val="solid"/>
        </a:ln>
        <a:effectLst/>
      </dsp:spPr>
      <dsp:style>
        <a:lnRef idx="1">
          <a:scrgbClr r="0" g="0" b="0"/>
        </a:lnRef>
        <a:fillRef idx="1">
          <a:scrgbClr r="0" g="0" b="0"/>
        </a:fillRef>
        <a:effectRef idx="0">
          <a:scrgbClr r="0" g="0" b="0"/>
        </a:effectRef>
        <a:fontRef idx="minor"/>
      </dsp:style>
    </dsp:sp>
    <dsp:sp modelId="{B27A9FA7-873E-49BA-BF2D-ED3719B4464F}">
      <dsp:nvSpPr>
        <dsp:cNvPr id="0" name=""/>
        <dsp:cNvSpPr/>
      </dsp:nvSpPr>
      <dsp:spPr>
        <a:xfrm>
          <a:off x="331440" y="2029440"/>
          <a:ext cx="4640162" cy="649440"/>
        </a:xfrm>
        <a:prstGeom prst="roundRect">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387" tIns="0" rIns="175387" bIns="0" numCol="1" spcCol="1270" anchor="ctr" anchorCtr="0">
          <a:noAutofit/>
        </a:bodyPr>
        <a:lstStyle/>
        <a:p>
          <a:pPr marL="0" lvl="0" indent="0" algn="l" defTabSz="977900">
            <a:lnSpc>
              <a:spcPct val="90000"/>
            </a:lnSpc>
            <a:spcBef>
              <a:spcPct val="0"/>
            </a:spcBef>
            <a:spcAft>
              <a:spcPct val="35000"/>
            </a:spcAft>
            <a:buNone/>
          </a:pPr>
          <a:r>
            <a:rPr lang="en-US" sz="2200" kern="1200"/>
            <a:t>Rent, meeting lists, newsletter, PO, Alateen, service workshops</a:t>
          </a:r>
        </a:p>
      </dsp:txBody>
      <dsp:txXfrm>
        <a:off x="363143" y="2061143"/>
        <a:ext cx="4576756" cy="586034"/>
      </dsp:txXfrm>
    </dsp:sp>
    <dsp:sp modelId="{DB83D0F6-D701-4FC1-8D8E-CDE69564D1DE}">
      <dsp:nvSpPr>
        <dsp:cNvPr id="0" name=""/>
        <dsp:cNvSpPr/>
      </dsp:nvSpPr>
      <dsp:spPr>
        <a:xfrm>
          <a:off x="0" y="3352080"/>
          <a:ext cx="6628804" cy="1593900"/>
        </a:xfrm>
        <a:prstGeom prst="rect">
          <a:avLst/>
        </a:prstGeom>
        <a:solidFill>
          <a:schemeClr val="lt1">
            <a:alpha val="90000"/>
            <a:hueOff val="0"/>
            <a:satOff val="0"/>
            <a:lumOff val="0"/>
            <a:alphaOff val="0"/>
          </a:schemeClr>
        </a:solidFill>
        <a:ln w="12700" cap="rnd" cmpd="sng" algn="ctr">
          <a:solidFill>
            <a:schemeClr val="accent2">
              <a:hueOff val="-2964286"/>
              <a:satOff val="14200"/>
              <a:lumOff val="1313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14469" tIns="458216" rIns="514469" bIns="156464" numCol="1" spcCol="1270" anchor="t" anchorCtr="0">
          <a:noAutofit/>
        </a:bodyPr>
        <a:lstStyle/>
        <a:p>
          <a:pPr marL="228600" lvl="1" indent="-228600" algn="l" defTabSz="977900">
            <a:lnSpc>
              <a:spcPct val="90000"/>
            </a:lnSpc>
            <a:spcBef>
              <a:spcPct val="0"/>
            </a:spcBef>
            <a:spcAft>
              <a:spcPct val="15000"/>
            </a:spcAft>
            <a:buChar char="•"/>
          </a:pPr>
          <a:r>
            <a:rPr lang="en-US" sz="2200" kern="1200"/>
            <a:t>Expenses outside of Literature = $12,000</a:t>
          </a:r>
        </a:p>
        <a:p>
          <a:pPr marL="228600" lvl="1" indent="-228600" algn="l" defTabSz="977900">
            <a:lnSpc>
              <a:spcPct val="90000"/>
            </a:lnSpc>
            <a:spcBef>
              <a:spcPct val="0"/>
            </a:spcBef>
            <a:spcAft>
              <a:spcPct val="15000"/>
            </a:spcAft>
            <a:buChar char="•"/>
          </a:pPr>
          <a:r>
            <a:rPr lang="en-US" sz="2200" kern="1200"/>
            <a:t>Groups supporting AIS/LDC       =     80</a:t>
          </a:r>
        </a:p>
        <a:p>
          <a:pPr marL="228600" lvl="1" indent="-228600" algn="l" defTabSz="977900">
            <a:lnSpc>
              <a:spcPct val="90000"/>
            </a:lnSpc>
            <a:spcBef>
              <a:spcPct val="0"/>
            </a:spcBef>
            <a:spcAft>
              <a:spcPct val="15000"/>
            </a:spcAft>
            <a:buChar char="•"/>
          </a:pPr>
          <a:r>
            <a:rPr lang="en-US" sz="2200" kern="1200"/>
            <a:t>Cost per group per year            = $150 </a:t>
          </a:r>
        </a:p>
      </dsp:txBody>
      <dsp:txXfrm>
        <a:off x="0" y="3352080"/>
        <a:ext cx="6628804" cy="1593900"/>
      </dsp:txXfrm>
    </dsp:sp>
    <dsp:sp modelId="{CFF4425A-60CF-48D6-94F6-D5DBF421C24F}">
      <dsp:nvSpPr>
        <dsp:cNvPr id="0" name=""/>
        <dsp:cNvSpPr/>
      </dsp:nvSpPr>
      <dsp:spPr>
        <a:xfrm>
          <a:off x="331440" y="3027360"/>
          <a:ext cx="4640162" cy="64944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387" tIns="0" rIns="175387" bIns="0" numCol="1" spcCol="1270" anchor="ctr" anchorCtr="0">
          <a:noAutofit/>
        </a:bodyPr>
        <a:lstStyle/>
        <a:p>
          <a:pPr marL="0" lvl="0" indent="0" algn="l" defTabSz="977900">
            <a:lnSpc>
              <a:spcPct val="90000"/>
            </a:lnSpc>
            <a:spcBef>
              <a:spcPct val="0"/>
            </a:spcBef>
            <a:spcAft>
              <a:spcPct val="35000"/>
            </a:spcAft>
            <a:buNone/>
          </a:pPr>
          <a:r>
            <a:rPr lang="en-US" sz="2200" kern="1200"/>
            <a:t>Example: My AIS/LDC</a:t>
          </a:r>
        </a:p>
      </dsp:txBody>
      <dsp:txXfrm>
        <a:off x="363143" y="3059063"/>
        <a:ext cx="4576756" cy="5860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67BC1A-DD09-4130-93F6-926840635D85}">
      <dsp:nvSpPr>
        <dsp:cNvPr id="0" name=""/>
        <dsp:cNvSpPr/>
      </dsp:nvSpPr>
      <dsp:spPr>
        <a:xfrm>
          <a:off x="0" y="514312"/>
          <a:ext cx="6628804" cy="478800"/>
        </a:xfrm>
        <a:prstGeom prst="rect">
          <a:avLst/>
        </a:prstGeom>
        <a:solidFill>
          <a:schemeClr val="lt1">
            <a:alpha val="90000"/>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B0F8D12-BB7F-42E7-8C33-7BC9E852B8AB}">
      <dsp:nvSpPr>
        <dsp:cNvPr id="0" name=""/>
        <dsp:cNvSpPr/>
      </dsp:nvSpPr>
      <dsp:spPr>
        <a:xfrm>
          <a:off x="331440" y="233872"/>
          <a:ext cx="4640162" cy="56088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387" tIns="0" rIns="175387" bIns="0" numCol="1" spcCol="1270" anchor="ctr" anchorCtr="0">
          <a:noAutofit/>
        </a:bodyPr>
        <a:lstStyle/>
        <a:p>
          <a:pPr marL="0" lvl="0" indent="0" algn="l" defTabSz="844550">
            <a:lnSpc>
              <a:spcPct val="90000"/>
            </a:lnSpc>
            <a:spcBef>
              <a:spcPct val="0"/>
            </a:spcBef>
            <a:spcAft>
              <a:spcPct val="35000"/>
            </a:spcAft>
            <a:buNone/>
          </a:pPr>
          <a:r>
            <a:rPr lang="en-US" sz="1900" kern="1200"/>
            <a:t>Area budgets</a:t>
          </a:r>
        </a:p>
      </dsp:txBody>
      <dsp:txXfrm>
        <a:off x="358820" y="261252"/>
        <a:ext cx="4585402" cy="506120"/>
      </dsp:txXfrm>
    </dsp:sp>
    <dsp:sp modelId="{D2C7396C-4B12-4EDD-9BAC-083CD0CFA9FB}">
      <dsp:nvSpPr>
        <dsp:cNvPr id="0" name=""/>
        <dsp:cNvSpPr/>
      </dsp:nvSpPr>
      <dsp:spPr>
        <a:xfrm>
          <a:off x="0" y="1376153"/>
          <a:ext cx="6628804" cy="478800"/>
        </a:xfrm>
        <a:prstGeom prst="rect">
          <a:avLst/>
        </a:prstGeom>
        <a:solidFill>
          <a:schemeClr val="lt1">
            <a:alpha val="90000"/>
            <a:hueOff val="0"/>
            <a:satOff val="0"/>
            <a:lumOff val="0"/>
            <a:alphaOff val="0"/>
          </a:schemeClr>
        </a:solidFill>
        <a:ln w="12700" cap="rnd" cmpd="sng" algn="ctr">
          <a:solidFill>
            <a:schemeClr val="accent2">
              <a:hueOff val="-988095"/>
              <a:satOff val="4733"/>
              <a:lumOff val="4379"/>
              <a:alphaOff val="0"/>
            </a:schemeClr>
          </a:solidFill>
          <a:prstDash val="solid"/>
        </a:ln>
        <a:effectLst/>
      </dsp:spPr>
      <dsp:style>
        <a:lnRef idx="1">
          <a:scrgbClr r="0" g="0" b="0"/>
        </a:lnRef>
        <a:fillRef idx="1">
          <a:scrgbClr r="0" g="0" b="0"/>
        </a:fillRef>
        <a:effectRef idx="0">
          <a:scrgbClr r="0" g="0" b="0"/>
        </a:effectRef>
        <a:fontRef idx="minor"/>
      </dsp:style>
    </dsp:sp>
    <dsp:sp modelId="{CBC185B4-8A8C-4294-B57D-78941CD7D40B}">
      <dsp:nvSpPr>
        <dsp:cNvPr id="0" name=""/>
        <dsp:cNvSpPr/>
      </dsp:nvSpPr>
      <dsp:spPr>
        <a:xfrm>
          <a:off x="331440" y="1095712"/>
          <a:ext cx="4640162" cy="560880"/>
        </a:xfrm>
        <a:prstGeom prst="round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387" tIns="0" rIns="175387" bIns="0" numCol="1" spcCol="1270" anchor="ctr" anchorCtr="0">
          <a:noAutofit/>
        </a:bodyPr>
        <a:lstStyle/>
        <a:p>
          <a:pPr marL="0" lvl="0" indent="0" algn="l" defTabSz="844550">
            <a:lnSpc>
              <a:spcPct val="90000"/>
            </a:lnSpc>
            <a:spcBef>
              <a:spcPct val="0"/>
            </a:spcBef>
            <a:spcAft>
              <a:spcPct val="35000"/>
            </a:spcAft>
            <a:buNone/>
          </a:pPr>
          <a:r>
            <a:rPr lang="en-US" sz="1900" kern="1200"/>
            <a:t>Rent/platform fees, Officer/Coordinator expenses</a:t>
          </a:r>
        </a:p>
      </dsp:txBody>
      <dsp:txXfrm>
        <a:off x="358820" y="1123092"/>
        <a:ext cx="4585402" cy="506120"/>
      </dsp:txXfrm>
    </dsp:sp>
    <dsp:sp modelId="{A42B45E9-DB8C-4833-B994-C8B0BE3B99EB}">
      <dsp:nvSpPr>
        <dsp:cNvPr id="0" name=""/>
        <dsp:cNvSpPr/>
      </dsp:nvSpPr>
      <dsp:spPr>
        <a:xfrm>
          <a:off x="0" y="2237993"/>
          <a:ext cx="6628804" cy="478800"/>
        </a:xfrm>
        <a:prstGeom prst="rect">
          <a:avLst/>
        </a:prstGeom>
        <a:solidFill>
          <a:schemeClr val="lt1">
            <a:alpha val="90000"/>
            <a:hueOff val="0"/>
            <a:satOff val="0"/>
            <a:lumOff val="0"/>
            <a:alphaOff val="0"/>
          </a:schemeClr>
        </a:solidFill>
        <a:ln w="12700" cap="rnd" cmpd="sng" algn="ctr">
          <a:solidFill>
            <a:schemeClr val="accent2">
              <a:hueOff val="-1976191"/>
              <a:satOff val="9467"/>
              <a:lumOff val="8758"/>
              <a:alphaOff val="0"/>
            </a:schemeClr>
          </a:solidFill>
          <a:prstDash val="solid"/>
        </a:ln>
        <a:effectLst/>
      </dsp:spPr>
      <dsp:style>
        <a:lnRef idx="1">
          <a:scrgbClr r="0" g="0" b="0"/>
        </a:lnRef>
        <a:fillRef idx="1">
          <a:scrgbClr r="0" g="0" b="0"/>
        </a:fillRef>
        <a:effectRef idx="0">
          <a:scrgbClr r="0" g="0" b="0"/>
        </a:effectRef>
        <a:fontRef idx="minor"/>
      </dsp:style>
    </dsp:sp>
    <dsp:sp modelId="{E1CBD812-B29B-4D83-BA06-B92A52D17ADA}">
      <dsp:nvSpPr>
        <dsp:cNvPr id="0" name=""/>
        <dsp:cNvSpPr/>
      </dsp:nvSpPr>
      <dsp:spPr>
        <a:xfrm>
          <a:off x="331440" y="1957553"/>
          <a:ext cx="4640162" cy="560880"/>
        </a:xfrm>
        <a:prstGeom prst="roundRect">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387" tIns="0" rIns="175387" bIns="0" numCol="1" spcCol="1270" anchor="ctr" anchorCtr="0">
          <a:noAutofit/>
        </a:bodyPr>
        <a:lstStyle/>
        <a:p>
          <a:pPr marL="0" lvl="0" indent="0" algn="l" defTabSz="844550">
            <a:lnSpc>
              <a:spcPct val="90000"/>
            </a:lnSpc>
            <a:spcBef>
              <a:spcPct val="0"/>
            </a:spcBef>
            <a:spcAft>
              <a:spcPct val="35000"/>
            </a:spcAft>
            <a:buNone/>
          </a:pPr>
          <a:r>
            <a:rPr lang="en-US" sz="1900" kern="1200"/>
            <a:t>Equalized Expense to WSO</a:t>
          </a:r>
        </a:p>
      </dsp:txBody>
      <dsp:txXfrm>
        <a:off x="358820" y="1984933"/>
        <a:ext cx="4585402" cy="506120"/>
      </dsp:txXfrm>
    </dsp:sp>
    <dsp:sp modelId="{6A7A1089-E5AD-47E4-BF0A-262DDF315C8D}">
      <dsp:nvSpPr>
        <dsp:cNvPr id="0" name=""/>
        <dsp:cNvSpPr/>
      </dsp:nvSpPr>
      <dsp:spPr>
        <a:xfrm>
          <a:off x="0" y="3099833"/>
          <a:ext cx="6628804" cy="1645875"/>
        </a:xfrm>
        <a:prstGeom prst="rect">
          <a:avLst/>
        </a:prstGeom>
        <a:solidFill>
          <a:schemeClr val="lt1">
            <a:alpha val="90000"/>
            <a:hueOff val="0"/>
            <a:satOff val="0"/>
            <a:lumOff val="0"/>
            <a:alphaOff val="0"/>
          </a:schemeClr>
        </a:solidFill>
        <a:ln w="12700" cap="rnd" cmpd="sng" algn="ctr">
          <a:solidFill>
            <a:schemeClr val="accent2">
              <a:hueOff val="-2964286"/>
              <a:satOff val="14200"/>
              <a:lumOff val="1313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14469" tIns="395732" rIns="514469"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a:t>Expenses (Alateen, public outreach, Conventions, AWSC, Assemblies, travel, rent) of $40,000</a:t>
          </a:r>
        </a:p>
        <a:p>
          <a:pPr marL="171450" lvl="1" indent="-171450" algn="l" defTabSz="844550">
            <a:lnSpc>
              <a:spcPct val="90000"/>
            </a:lnSpc>
            <a:spcBef>
              <a:spcPct val="0"/>
            </a:spcBef>
            <a:spcAft>
              <a:spcPct val="15000"/>
            </a:spcAft>
            <a:buChar char="•"/>
          </a:pPr>
          <a:r>
            <a:rPr lang="en-US" sz="1900" kern="1200"/>
            <a:t>320 groups</a:t>
          </a:r>
        </a:p>
        <a:p>
          <a:pPr marL="171450" lvl="1" indent="-171450" algn="l" defTabSz="844550">
            <a:lnSpc>
              <a:spcPct val="90000"/>
            </a:lnSpc>
            <a:spcBef>
              <a:spcPct val="0"/>
            </a:spcBef>
            <a:spcAft>
              <a:spcPct val="15000"/>
            </a:spcAft>
            <a:buChar char="•"/>
          </a:pPr>
          <a:r>
            <a:rPr lang="en-US" sz="1900" kern="1200"/>
            <a:t>$125 per group per year</a:t>
          </a:r>
        </a:p>
      </dsp:txBody>
      <dsp:txXfrm>
        <a:off x="0" y="3099833"/>
        <a:ext cx="6628804" cy="1645875"/>
      </dsp:txXfrm>
    </dsp:sp>
    <dsp:sp modelId="{B4D576AC-CC0B-4A5E-9EF9-9D0336F7E46B}">
      <dsp:nvSpPr>
        <dsp:cNvPr id="0" name=""/>
        <dsp:cNvSpPr/>
      </dsp:nvSpPr>
      <dsp:spPr>
        <a:xfrm>
          <a:off x="331440" y="2819393"/>
          <a:ext cx="4640162" cy="56088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387" tIns="0" rIns="175387" bIns="0" numCol="1" spcCol="1270" anchor="ctr" anchorCtr="0">
          <a:noAutofit/>
        </a:bodyPr>
        <a:lstStyle/>
        <a:p>
          <a:pPr marL="0" lvl="0" indent="0" algn="l" defTabSz="844550">
            <a:lnSpc>
              <a:spcPct val="90000"/>
            </a:lnSpc>
            <a:spcBef>
              <a:spcPct val="0"/>
            </a:spcBef>
            <a:spcAft>
              <a:spcPct val="35000"/>
            </a:spcAft>
            <a:buNone/>
          </a:pPr>
          <a:r>
            <a:rPr lang="en-US" sz="1900" kern="1200"/>
            <a:t>Example: My Area</a:t>
          </a:r>
        </a:p>
      </dsp:txBody>
      <dsp:txXfrm>
        <a:off x="358820" y="2846773"/>
        <a:ext cx="4585402" cy="5061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87C199-C67C-492C-9720-F04D38E4C3A2}">
      <dsp:nvSpPr>
        <dsp:cNvPr id="0" name=""/>
        <dsp:cNvSpPr/>
      </dsp:nvSpPr>
      <dsp:spPr>
        <a:xfrm>
          <a:off x="0" y="55860"/>
          <a:ext cx="6628804" cy="862692"/>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Provides services worldwide</a:t>
          </a:r>
        </a:p>
      </dsp:txBody>
      <dsp:txXfrm>
        <a:off x="42113" y="97973"/>
        <a:ext cx="6544578" cy="778466"/>
      </dsp:txXfrm>
    </dsp:sp>
    <dsp:sp modelId="{BBD5CCC4-482A-41F0-96D9-FFA14FE88B6E}">
      <dsp:nvSpPr>
        <dsp:cNvPr id="0" name=""/>
        <dsp:cNvSpPr/>
      </dsp:nvSpPr>
      <dsp:spPr>
        <a:xfrm>
          <a:off x="0" y="918552"/>
          <a:ext cx="6628804"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465"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a:t>See </a:t>
          </a:r>
          <a:r>
            <a:rPr lang="en-US" sz="1700" kern="1200">
              <a:solidFill>
                <a:schemeClr val="accent2">
                  <a:lumMod val="75000"/>
                </a:schemeClr>
              </a:solidFill>
              <a:hlinkClick xmlns:r="http://schemas.openxmlformats.org/officeDocument/2006/relationships" r:id="rId1">
                <a:extLst>
                  <a:ext uri="{A12FA001-AC4F-418D-AE19-62706E023703}">
                    <ahyp:hlinkClr xmlns:ahyp="http://schemas.microsoft.com/office/drawing/2018/hyperlinkcolor" val="tx"/>
                  </a:ext>
                </a:extLst>
              </a:hlinkClick>
            </a:rPr>
            <a:t>back of appeal letter</a:t>
          </a:r>
          <a:endParaRPr lang="en-US" sz="1700" kern="1200">
            <a:solidFill>
              <a:schemeClr val="accent2">
                <a:lumMod val="75000"/>
              </a:schemeClr>
            </a:solidFill>
          </a:endParaRPr>
        </a:p>
      </dsp:txBody>
      <dsp:txXfrm>
        <a:off x="0" y="918552"/>
        <a:ext cx="6628804" cy="364320"/>
      </dsp:txXfrm>
    </dsp:sp>
    <dsp:sp modelId="{D84B774E-C5EE-4312-A0D4-4F8223D8F452}">
      <dsp:nvSpPr>
        <dsp:cNvPr id="0" name=""/>
        <dsp:cNvSpPr/>
      </dsp:nvSpPr>
      <dsp:spPr>
        <a:xfrm>
          <a:off x="0" y="1282872"/>
          <a:ext cx="6628804" cy="862692"/>
        </a:xfrm>
        <a:prstGeom prst="roundRect">
          <a:avLst/>
        </a:prstGeom>
        <a:gradFill rotWithShape="0">
          <a:gsLst>
            <a:gs pos="0">
              <a:schemeClr val="accent2">
                <a:hueOff val="-741071"/>
                <a:satOff val="3550"/>
                <a:lumOff val="3284"/>
                <a:alphaOff val="0"/>
                <a:tint val="96000"/>
                <a:lumMod val="100000"/>
              </a:schemeClr>
            </a:gs>
            <a:gs pos="78000">
              <a:schemeClr val="accent2">
                <a:hueOff val="-741071"/>
                <a:satOff val="3550"/>
                <a:lumOff val="328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Main sources of income: contributions and literature sales</a:t>
          </a:r>
        </a:p>
      </dsp:txBody>
      <dsp:txXfrm>
        <a:off x="42113" y="1324985"/>
        <a:ext cx="6544578" cy="778466"/>
      </dsp:txXfrm>
    </dsp:sp>
    <dsp:sp modelId="{2C785211-3080-4E46-8A32-7086623519A5}">
      <dsp:nvSpPr>
        <dsp:cNvPr id="0" name=""/>
        <dsp:cNvSpPr/>
      </dsp:nvSpPr>
      <dsp:spPr>
        <a:xfrm>
          <a:off x="0" y="2208924"/>
          <a:ext cx="6628804" cy="862692"/>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Special projects</a:t>
          </a:r>
          <a:r>
            <a:rPr lang="en-US" sz="2200" kern="1200">
              <a:latin typeface="Calibri" panose="020F0502020204030204" pitchFamily="34" charset="0"/>
              <a:cs typeface="Calibri" panose="020F0502020204030204" pitchFamily="34" charset="0"/>
            </a:rPr>
            <a:t>—</a:t>
          </a:r>
          <a:r>
            <a:rPr lang="en-US" sz="2200" kern="1200"/>
            <a:t>can only be funded if resources available</a:t>
          </a:r>
        </a:p>
      </dsp:txBody>
      <dsp:txXfrm>
        <a:off x="42113" y="2251037"/>
        <a:ext cx="6544578" cy="778466"/>
      </dsp:txXfrm>
    </dsp:sp>
    <dsp:sp modelId="{FC056D99-93B0-494D-AD67-AF95818741DB}">
      <dsp:nvSpPr>
        <dsp:cNvPr id="0" name=""/>
        <dsp:cNvSpPr/>
      </dsp:nvSpPr>
      <dsp:spPr>
        <a:xfrm>
          <a:off x="0" y="3134976"/>
          <a:ext cx="6628804" cy="862692"/>
        </a:xfrm>
        <a:prstGeom prst="roundRect">
          <a:avLst/>
        </a:prstGeom>
        <a:gradFill rotWithShape="0">
          <a:gsLst>
            <a:gs pos="0">
              <a:schemeClr val="accent2">
                <a:hueOff val="-2223214"/>
                <a:satOff val="10650"/>
                <a:lumOff val="9853"/>
                <a:alphaOff val="0"/>
                <a:tint val="96000"/>
                <a:lumMod val="100000"/>
              </a:schemeClr>
            </a:gs>
            <a:gs pos="78000">
              <a:schemeClr val="accent2">
                <a:hueOff val="-2223214"/>
                <a:satOff val="10650"/>
                <a:lumOff val="985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3 Funds: General, Reserve, Building</a:t>
          </a:r>
        </a:p>
      </dsp:txBody>
      <dsp:txXfrm>
        <a:off x="42113" y="3177089"/>
        <a:ext cx="6544578" cy="778466"/>
      </dsp:txXfrm>
    </dsp:sp>
    <dsp:sp modelId="{0F2189C1-EDDC-4CD4-8182-4F522AA4229E}">
      <dsp:nvSpPr>
        <dsp:cNvPr id="0" name=""/>
        <dsp:cNvSpPr/>
      </dsp:nvSpPr>
      <dsp:spPr>
        <a:xfrm>
          <a:off x="0" y="4061028"/>
          <a:ext cx="6628804" cy="862692"/>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WSO spends approx. $300/group/year (calculated annually)</a:t>
          </a:r>
        </a:p>
      </dsp:txBody>
      <dsp:txXfrm>
        <a:off x="42113" y="4103141"/>
        <a:ext cx="6544578" cy="77846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9385CE-1B6B-489A-BC23-E719835C5C59}">
      <dsp:nvSpPr>
        <dsp:cNvPr id="0" name=""/>
        <dsp:cNvSpPr/>
      </dsp:nvSpPr>
      <dsp:spPr>
        <a:xfrm>
          <a:off x="0" y="34950"/>
          <a:ext cx="6628804" cy="926639"/>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Group expenses (rent, GR expenses, literature given to newcomers): $1,040</a:t>
          </a:r>
        </a:p>
      </dsp:txBody>
      <dsp:txXfrm>
        <a:off x="45235" y="80185"/>
        <a:ext cx="6538334" cy="836169"/>
      </dsp:txXfrm>
    </dsp:sp>
    <dsp:sp modelId="{2940A334-76E2-4C67-84C0-21A8B7C92055}">
      <dsp:nvSpPr>
        <dsp:cNvPr id="0" name=""/>
        <dsp:cNvSpPr/>
      </dsp:nvSpPr>
      <dsp:spPr>
        <a:xfrm>
          <a:off x="0" y="1030710"/>
          <a:ext cx="6628804" cy="926639"/>
        </a:xfrm>
        <a:prstGeom prst="roundRect">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Group contributions to service arms based on budgets: $</a:t>
          </a:r>
          <a:r>
            <a:rPr lang="en-US" sz="2400" kern="1200">
              <a:latin typeface="Trebuchet MS" panose="020B0603020202020204"/>
            </a:rPr>
            <a:t>663</a:t>
          </a:r>
          <a:endParaRPr lang="en-US" sz="2400" kern="1200"/>
        </a:p>
      </dsp:txBody>
      <dsp:txXfrm>
        <a:off x="45235" y="1075945"/>
        <a:ext cx="6538334" cy="836169"/>
      </dsp:txXfrm>
    </dsp:sp>
    <dsp:sp modelId="{ED31EAE0-0ECA-4812-A732-6C83E83478E0}">
      <dsp:nvSpPr>
        <dsp:cNvPr id="0" name=""/>
        <dsp:cNvSpPr/>
      </dsp:nvSpPr>
      <dsp:spPr>
        <a:xfrm>
          <a:off x="0" y="2026470"/>
          <a:ext cx="6628804" cy="926639"/>
        </a:xfrm>
        <a:prstGeom prst="roundRect">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Total Expenditures: $</a:t>
          </a:r>
          <a:r>
            <a:rPr lang="en-US" sz="2400" kern="1200">
              <a:latin typeface="Trebuchet MS" panose="020B0603020202020204"/>
            </a:rPr>
            <a:t>1,703</a:t>
          </a:r>
          <a:endParaRPr lang="en-US" sz="2400" kern="1200"/>
        </a:p>
      </dsp:txBody>
      <dsp:txXfrm>
        <a:off x="45235" y="2071705"/>
        <a:ext cx="6538334" cy="836169"/>
      </dsp:txXfrm>
    </dsp:sp>
    <dsp:sp modelId="{C1F7DD7A-23D7-45AF-9A4D-614FE9FECD9C}">
      <dsp:nvSpPr>
        <dsp:cNvPr id="0" name=""/>
        <dsp:cNvSpPr/>
      </dsp:nvSpPr>
      <dsp:spPr>
        <a:xfrm>
          <a:off x="0" y="3022230"/>
          <a:ext cx="6628804" cy="926639"/>
        </a:xfrm>
        <a:prstGeom prst="round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Average number of members: 25</a:t>
          </a:r>
        </a:p>
      </dsp:txBody>
      <dsp:txXfrm>
        <a:off x="45235" y="3067465"/>
        <a:ext cx="6538334" cy="836169"/>
      </dsp:txXfrm>
    </dsp:sp>
    <dsp:sp modelId="{536B8069-DAF6-4177-8503-7A685A579D11}">
      <dsp:nvSpPr>
        <dsp:cNvPr id="0" name=""/>
        <dsp:cNvSpPr/>
      </dsp:nvSpPr>
      <dsp:spPr>
        <a:xfrm>
          <a:off x="0" y="4017990"/>
          <a:ext cx="6628804" cy="926639"/>
        </a:xfrm>
        <a:prstGeom prst="roundRect">
          <a:avLst/>
        </a:prstGeom>
        <a:gradFill rotWithShape="0">
          <a:gsLst>
            <a:gs pos="0">
              <a:schemeClr val="accent6">
                <a:hueOff val="0"/>
                <a:satOff val="0"/>
                <a:lumOff val="0"/>
                <a:alphaOff val="0"/>
                <a:tint val="96000"/>
                <a:lumMod val="100000"/>
              </a:schemeClr>
            </a:gs>
            <a:gs pos="78000">
              <a:schemeClr val="accent6">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Average per week per member to be fully self-supporting: $</a:t>
          </a:r>
          <a:r>
            <a:rPr lang="en-US" sz="2400" kern="1200">
              <a:latin typeface="Trebuchet MS" panose="020B0603020202020204"/>
            </a:rPr>
            <a:t>1.31</a:t>
          </a:r>
          <a:endParaRPr lang="en-US" sz="2400" kern="1200"/>
        </a:p>
      </dsp:txBody>
      <dsp:txXfrm>
        <a:off x="45235" y="4063225"/>
        <a:ext cx="6538334" cy="83616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8T21:23:18.994"/>
    </inkml:context>
    <inkml:brush xml:id="br0">
      <inkml:brushProperty name="width" value="0.35" units="cm"/>
      <inkml:brushProperty name="height" value="0.35" units="cm"/>
      <inkml:brushProperty name="color" value="#FFFFFF"/>
    </inkml:brush>
  </inkml:definitions>
  <inkml:trace contextRef="#ctx0" brushRef="#br0">1484 1 24575,'-10'1'0,"-1"0"0,1 2 0,0-1 0,0 1 0,0 1 0,0-1 0,1 2 0,-1-1 0,-9 8 0,6-5 0,0 0 0,-1-1 0,-22 7 0,-14-5 0,41-7 0,0 0 0,1 1 0,-1-1 0,0 2 0,1-1 0,-1 1 0,1 0 0,0 1 0,-9 5 0,-3 4 0,2-2 0,1 0 0,1 1 0,0 1 0,-17 18 0,30-28 0,0 0 0,0 1 0,0-1 0,1 1 0,-1 0 0,1 0 0,0 0 0,0 0 0,0 1 0,1-1 0,-1 0 0,1 1 0,0-1 0,0 1 0,1-1 0,-1 1 0,1-1 0,0 1 0,1 0 0,-1-1 0,1 1 0,-1-1 0,1 1 0,3 5 0,-3-7 0,0-1 0,1 1 0,-1-1 0,1 0 0,0 1 0,0-1 0,0 0 0,0 0 0,0 0 0,0-1 0,1 1 0,-1 0 0,0-1 0,1 0 0,0 1 0,-1-1 0,1 0 0,0 0 0,-1-1 0,1 1 0,0 0 0,5-1 0,8 2 0,0-1 0,31-3 0,-28 1 0,63 3 0,-73-1 0,-1 0 0,0 0 0,0 1 0,0 0 0,0 1 0,-1 0 0,15 7 0,-21-9 0,0-1 0,0 1 0,1 0 0,-1 0 0,0-1 0,0 1 0,0 0 0,0 0 0,0 0 0,0 0 0,-1 0 0,1 0 0,0 0 0,0 0 0,-1 0 0,1 1 0,-1-1 0,1 0 0,0 2 0,-1-2 0,0 0 0,-1 0 0,1 0 0,0-1 0,0 1 0,-1 0 0,1 0 0,0 0 0,-1-1 0,1 1 0,-1 0 0,1-1 0,-1 1 0,1 0 0,-1-1 0,1 1 0,-1-1 0,0 1 0,1-1 0,-1 1 0,0-1 0,-1 1 0,-3 2 0,0-1 0,-1 0 0,1 0 0,-1 0 0,0-1 0,0 0 0,-6 1 0,-219 0 0,109-5 0,109 2 0,0 0 0,0-2 0,0 1 0,0-2 0,0 1 0,-18-10 0,17 8 0,0-1 0,-1 2 0,0 0 0,-28-4 0,-161 7 0,99 3 0,72 0 0,0 1 0,0 2 0,-45 12 0,46-8 0,-1-2 0,0-2 0,-47 2 0,28-7-1365</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8T21:27:00.716"/>
    </inkml:context>
    <inkml:brush xml:id="br0">
      <inkml:brushProperty name="width" value="0.35" units="cm"/>
      <inkml:brushProperty name="height" value="0.35" units="cm"/>
      <inkml:brushProperty name="color" value="#FFFFFF"/>
    </inkml:brush>
  </inkml:definitions>
  <inkml:trace contextRef="#ctx0" brushRef="#br0">1 1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8T21:23:20.300"/>
    </inkml:context>
    <inkml:brush xml:id="br0">
      <inkml:brushProperty name="width" value="0.35" units="cm"/>
      <inkml:brushProperty name="height" value="0.35" units="cm"/>
      <inkml:brushProperty name="color" value="#FFFFFF"/>
    </inkml:brush>
  </inkml:definitions>
  <inkml:trace contextRef="#ctx0" brushRef="#br0">1 0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8T21:23:21.273"/>
    </inkml:context>
    <inkml:brush xml:id="br0">
      <inkml:brushProperty name="width" value="0.35" units="cm"/>
      <inkml:brushProperty name="height" value="0.35" units="cm"/>
      <inkml:brushProperty name="color" value="#FFFFFF"/>
    </inkml:brush>
  </inkml:definitions>
  <inkml:trace contextRef="#ctx0" brushRef="#br0">0 0 24575,'0'0'-8191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8T21:23:01.650"/>
    </inkml:context>
    <inkml:brush xml:id="br0">
      <inkml:brushProperty name="width" value="0.05" units="cm"/>
      <inkml:brushProperty name="height" value="0.05" units="cm"/>
      <inkml:brushProperty name="color" value="#FFFFFF"/>
    </inkml:brush>
  </inkml:definitions>
  <inkml:trace contextRef="#ctx0" brushRef="#br0">0 1 24575,'0'0'-8191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8T21:23:03.429"/>
    </inkml:context>
    <inkml:brush xml:id="br0">
      <inkml:brushProperty name="width" value="0.05" units="cm"/>
      <inkml:brushProperty name="height" value="0.05" units="cm"/>
      <inkml:brushProperty name="color" value="#FFFFFF"/>
    </inkml:brush>
  </inkml:definitions>
  <inkml:trace contextRef="#ctx0" brushRef="#br0">370 13 24575,'-7'6'0,"-1"0"0,0 0 0,-1-1 0,1 0 0,-13 5 0,-28 17 0,46-25 0,0 0 0,0 0 0,1 0 0,-1 1 0,1-1 0,-1 1 0,1 0 0,0 0 0,0 0 0,0 0 0,1 0 0,-3 4 0,4-6 0,0 0 0,0-1 0,0 1 0,-1-1 0,1 1 0,0 0 0,0-1 0,0 1 0,0 0 0,0-1 0,0 1 0,0 0 0,1-1 0,-1 1 0,0-1 0,0 1 0,0 0 0,1-1 0,-1 1 0,0-1 0,0 1 0,1-1 0,-1 1 0,1 0 0,-1-1 0,0 0 0,2 2 0,20 7 0,31-4 0,-48-5 0,274 0 0,-146-3 0,146 15 0,-237-8 0,143 17 0,195-3 0,-884-20 0,443 0 0,0-2 0,-63-14 0,-121-36 0,-32-5 0,181 46 0,40 6 0,-1-2 0,-73-22 0,231 56 0,118 52-1365,-196-69-5461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8T21:23:11.723"/>
    </inkml:context>
    <inkml:brush xml:id="br0">
      <inkml:brushProperty name="width" value="0.35" units="cm"/>
      <inkml:brushProperty name="height" value="0.35" units="cm"/>
      <inkml:brushProperty name="color" value="#FFFFFF"/>
    </inkml:brush>
  </inkml:definitions>
  <inkml:trace contextRef="#ctx0" brushRef="#br0">0 1 24575,'0'0'-8191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8T21:23:13.346"/>
    </inkml:context>
    <inkml:brush xml:id="br0">
      <inkml:brushProperty name="width" value="0.35" units="cm"/>
      <inkml:brushProperty name="height" value="0.35" units="cm"/>
      <inkml:brushProperty name="color" value="#FFFFFF"/>
    </inkml:brush>
  </inkml:definitions>
  <inkml:trace contextRef="#ctx0" brushRef="#br0">1 0 24575,'0'0'-8191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8T21:23:14.675"/>
    </inkml:context>
    <inkml:brush xml:id="br0">
      <inkml:brushProperty name="width" value="0.35" units="cm"/>
      <inkml:brushProperty name="height" value="0.35" units="cm"/>
      <inkml:brushProperty name="color" value="#FFFFFF"/>
    </inkml:brush>
  </inkml:definitions>
  <inkml:trace contextRef="#ctx0" brushRef="#br0">1 0 24575,'0'0'-8191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8T21:23:24.803"/>
    </inkml:context>
    <inkml:brush xml:id="br0">
      <inkml:brushProperty name="width" value="0.35" units="cm"/>
      <inkml:brushProperty name="height" value="0.35" units="cm"/>
      <inkml:brushProperty name="color" value="#FFFFFF"/>
    </inkml:brush>
  </inkml:definitions>
  <inkml:trace contextRef="#ctx0" brushRef="#br0">0 1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F93A0B-5ECF-4EFA-8CB6-566F995928F4}" type="datetimeFigureOut">
              <a:t>4/28/2023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DF8700-081E-4432-88D8-B7AB39CEE01F}" type="slidenum">
              <a:t>‹#›</a:t>
            </a:fld>
            <a:endParaRPr lang="en-US"/>
          </a:p>
        </p:txBody>
      </p:sp>
    </p:spTree>
    <p:extLst>
      <p:ext uri="{BB962C8B-B14F-4D97-AF65-F5344CB8AC3E}">
        <p14:creationId xmlns:p14="http://schemas.microsoft.com/office/powerpoint/2010/main" val="3413662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While the Seventh Tradition is about more than just money, today we will examine budgeting, or practicing the Seventh Tradition at all levels: the individual, the group, the district, the AIS/LDC, and the Area.</a:t>
            </a:r>
          </a:p>
          <a:p>
            <a:endParaRPr lang="en-US">
              <a:ea typeface="Calibri"/>
              <a:cs typeface="Calibri"/>
            </a:endParaRPr>
          </a:p>
          <a:p>
            <a:r>
              <a:rPr lang="en-US">
                <a:ea typeface="Calibri"/>
                <a:cs typeface="Calibri"/>
              </a:rPr>
              <a:t>Remember, the disease of alcoholism leaves many working on renewing their financial situations and returning to the basics of budgeting 101.</a:t>
            </a:r>
          </a:p>
        </p:txBody>
      </p:sp>
      <p:sp>
        <p:nvSpPr>
          <p:cNvPr id="4" name="Slide Number Placeholder 3"/>
          <p:cNvSpPr>
            <a:spLocks noGrp="1"/>
          </p:cNvSpPr>
          <p:nvPr>
            <p:ph type="sldNum" sz="quarter" idx="5"/>
          </p:nvPr>
        </p:nvSpPr>
        <p:spPr/>
        <p:txBody>
          <a:bodyPr/>
          <a:lstStyle/>
          <a:p>
            <a:fld id="{0CDF8700-081E-4432-88D8-B7AB39CEE01F}" type="slidenum">
              <a:rPr lang="en-US"/>
              <a:t>1</a:t>
            </a:fld>
            <a:endParaRPr lang="en-US"/>
          </a:p>
        </p:txBody>
      </p:sp>
    </p:spTree>
    <p:extLst>
      <p:ext uri="{BB962C8B-B14F-4D97-AF65-F5344CB8AC3E}">
        <p14:creationId xmlns:p14="http://schemas.microsoft.com/office/powerpoint/2010/main" val="4055502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Some groups also support an AIS and or LDC. These are usually in metropolitan areas and supported by one or more Districts. While they are not in the direct links of service, they still support the groups and should be supported by the groups. Any extra funds an AIS or LDC has can be contributed to the Area or WSO. I'm going to use AIS/LDC, as that is what my home group supports. The AIS/LDC has expenses beyond the cost of literature, which it resells to the groups or members. They pay rent, do public outreach, support Alateen, create a monthly newsletter, and update a local meeting list. They may also host a service workshop or hold fundraisers. If an AIS/LDC adds up their expenses outside of literature purchases, it can determine how much it spends on each group it supports. My AIS/LDC supports 80 groups and its expenses outside of literature total $12,000. So, if each group contributed $150 per year, the AIS would be fully self-supporting.</a:t>
            </a:r>
          </a:p>
        </p:txBody>
      </p:sp>
      <p:sp>
        <p:nvSpPr>
          <p:cNvPr id="4" name="Slide Number Placeholder 3"/>
          <p:cNvSpPr>
            <a:spLocks noGrp="1"/>
          </p:cNvSpPr>
          <p:nvPr>
            <p:ph type="sldNum" sz="quarter" idx="5"/>
          </p:nvPr>
        </p:nvSpPr>
        <p:spPr/>
        <p:txBody>
          <a:bodyPr/>
          <a:lstStyle/>
          <a:p>
            <a:fld id="{0CDF8700-081E-4432-88D8-B7AB39CEE01F}" type="slidenum">
              <a:rPr lang="en-US"/>
              <a:t>10</a:t>
            </a:fld>
            <a:endParaRPr lang="en-US"/>
          </a:p>
        </p:txBody>
      </p:sp>
    </p:spTree>
    <p:extLst>
      <p:ext uri="{BB962C8B-B14F-4D97-AF65-F5344CB8AC3E}">
        <p14:creationId xmlns:p14="http://schemas.microsoft.com/office/powerpoint/2010/main" val="605450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You all know that the Area elects a Delegate to send to the WSC each year and holds Assemblies and AWSC meetings to facilitate the transfer of information between the Areas and WSC/WSO. Workshops might be held during or outside of these service meetings, and conventions might be funded through the Area. My Area has approximately 320 groups and a budget of $40,000. If each group contributes $125 per year to the Area, the Area will be fully self-supporting. </a:t>
            </a:r>
          </a:p>
        </p:txBody>
      </p:sp>
      <p:sp>
        <p:nvSpPr>
          <p:cNvPr id="4" name="Slide Number Placeholder 3"/>
          <p:cNvSpPr>
            <a:spLocks noGrp="1"/>
          </p:cNvSpPr>
          <p:nvPr>
            <p:ph type="sldNum" sz="quarter" idx="5"/>
          </p:nvPr>
        </p:nvSpPr>
        <p:spPr/>
        <p:txBody>
          <a:bodyPr/>
          <a:lstStyle/>
          <a:p>
            <a:fld id="{0CDF8700-081E-4432-88D8-B7AB39CEE01F}" type="slidenum">
              <a:rPr lang="en-US"/>
              <a:t>11</a:t>
            </a:fld>
            <a:endParaRPr lang="en-US"/>
          </a:p>
        </p:txBody>
      </p:sp>
    </p:spTree>
    <p:extLst>
      <p:ext uri="{BB962C8B-B14F-4D97-AF65-F5344CB8AC3E}">
        <p14:creationId xmlns:p14="http://schemas.microsoft.com/office/powerpoint/2010/main" val="406489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WSO provides all of the services on the back of the appeal letter. Since the main sources of income for the WSO are contributions and literature sales, groups’ contributions are very important in order for the WSO to continue providing worldwide services. Most years, contributions and literature sales do not cover the total expenses at the WSO. The Board of Trustees voted to allow up to four percent of the Reserve Fund to be transferred into the General Fund each year. This helps to cover operating expenses and sometimes can fund special projects. The three separate funds make sure that the operating funds in the General Fund, which supports the groups, stay separate from the Reserve Fund and the Building Fund. Each year, the WSO calculates how much of the General Fund is spent in support of each group. If each group contributed approximately $300 per year, the WSO would be fully self-supporting.</a:t>
            </a:r>
          </a:p>
        </p:txBody>
      </p:sp>
      <p:sp>
        <p:nvSpPr>
          <p:cNvPr id="4" name="Slide Number Placeholder 3"/>
          <p:cNvSpPr>
            <a:spLocks noGrp="1"/>
          </p:cNvSpPr>
          <p:nvPr>
            <p:ph type="sldNum" sz="quarter" idx="5"/>
          </p:nvPr>
        </p:nvSpPr>
        <p:spPr/>
        <p:txBody>
          <a:bodyPr/>
          <a:lstStyle/>
          <a:p>
            <a:fld id="{0CDF8700-081E-4432-88D8-B7AB39CEE01F}" type="slidenum">
              <a:rPr lang="en-US"/>
              <a:t>12</a:t>
            </a:fld>
            <a:endParaRPr lang="en-US"/>
          </a:p>
        </p:txBody>
      </p:sp>
    </p:spTree>
    <p:extLst>
      <p:ext uri="{BB962C8B-B14F-4D97-AF65-F5344CB8AC3E}">
        <p14:creationId xmlns:p14="http://schemas.microsoft.com/office/powerpoint/2010/main" val="4052759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Here are my examples put into one chart. The WSO listed the cost of supporting a group in 2021 at approximately $288, so for 2022 I estimated $300. A group that is fully self-supporting would contribute in total $663 ($300+$125+88+$150=$663) to the four different service arms. </a:t>
            </a:r>
          </a:p>
          <a:p>
            <a:endParaRPr lang="en-US">
              <a:ea typeface="Calibri"/>
              <a:cs typeface="Calibri"/>
            </a:endParaRPr>
          </a:p>
          <a:p>
            <a:r>
              <a:rPr lang="en-US">
                <a:ea typeface="Calibri"/>
                <a:cs typeface="Calibri"/>
              </a:rPr>
              <a:t>My group can use the percentages in this table (or round up or down according to the group conscience) to determine their contributions to the service arms that support them. Personally, I would donate 45 percent to WSO, 20 percent to Area, 10 percent to District, and 25 percent to AIS/LDC. Your group can create your own version using budgets from your Area, District, and AIS/LDC if you support one.</a:t>
            </a:r>
            <a:endParaRPr lang="en-US"/>
          </a:p>
        </p:txBody>
      </p:sp>
      <p:sp>
        <p:nvSpPr>
          <p:cNvPr id="4" name="Slide Number Placeholder 3"/>
          <p:cNvSpPr>
            <a:spLocks noGrp="1"/>
          </p:cNvSpPr>
          <p:nvPr>
            <p:ph type="sldNum" sz="quarter" idx="5"/>
          </p:nvPr>
        </p:nvSpPr>
        <p:spPr/>
        <p:txBody>
          <a:bodyPr/>
          <a:lstStyle/>
          <a:p>
            <a:fld id="{0CDF8700-081E-4432-88D8-B7AB39CEE01F}" type="slidenum">
              <a:rPr lang="en-US"/>
              <a:t>13</a:t>
            </a:fld>
            <a:endParaRPr lang="en-US"/>
          </a:p>
        </p:txBody>
      </p:sp>
    </p:spTree>
    <p:extLst>
      <p:ext uri="{BB962C8B-B14F-4D97-AF65-F5344CB8AC3E}">
        <p14:creationId xmlns:p14="http://schemas.microsoft.com/office/powerpoint/2010/main" val="22925434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If we take the group expenses of $1,040 from above on slide four and add the combined total of all service arm contributions, my home group has a total expenditure of $1,703. With 25 members attending on average, it only takes an average of $1.31 per week per member for the group to be fully self-supporting. To get this amount, you would take total expenses for the year of $1,703 and divide by 52 weeks, then divide by the average number of members, which was 25 ($1,703/52/25 = $1.31). We know that not everyone is able to contribute, and we certainly don't want to discourage attendance. My first Sponsor told me to put what I could in the basket, even if it was a nickel or a dime, as there were other members that could afford to put more than the average in the basket, and someday I would be able to do so too.  She said that whatever we give away comes back tenfold, and she was right!</a:t>
            </a:r>
          </a:p>
          <a:p>
            <a:endParaRPr lang="en-US">
              <a:ea typeface="Calibri"/>
              <a:cs typeface="Calibri"/>
            </a:endParaRPr>
          </a:p>
          <a:p>
            <a:r>
              <a:rPr lang="en-US">
                <a:ea typeface="Calibri"/>
                <a:cs typeface="Calibri"/>
              </a:rPr>
              <a:t>Of course, all of this works if all groups contribute. We heard that in 2021, only 52 percent of the groups contributed. Help us carry the message that it takes one to start something, but many to carry it out. In fact, it takes everyone!</a:t>
            </a:r>
          </a:p>
        </p:txBody>
      </p:sp>
      <p:sp>
        <p:nvSpPr>
          <p:cNvPr id="4" name="Slide Number Placeholder 3"/>
          <p:cNvSpPr>
            <a:spLocks noGrp="1"/>
          </p:cNvSpPr>
          <p:nvPr>
            <p:ph type="sldNum" sz="quarter" idx="5"/>
          </p:nvPr>
        </p:nvSpPr>
        <p:spPr/>
        <p:txBody>
          <a:bodyPr/>
          <a:lstStyle/>
          <a:p>
            <a:fld id="{0CDF8700-081E-4432-88D8-B7AB39CEE01F}" type="slidenum">
              <a:rPr lang="en-US"/>
              <a:t>14</a:t>
            </a:fld>
            <a:endParaRPr lang="en-US"/>
          </a:p>
        </p:txBody>
      </p:sp>
    </p:spTree>
    <p:extLst>
      <p:ext uri="{BB962C8B-B14F-4D97-AF65-F5344CB8AC3E}">
        <p14:creationId xmlns:p14="http://schemas.microsoft.com/office/powerpoint/2010/main" val="33548020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DF8700-081E-4432-88D8-B7AB39CEE01F}" type="slidenum">
              <a:rPr lang="en-US" smtClean="0"/>
              <a:t>15</a:t>
            </a:fld>
            <a:endParaRPr lang="en-US"/>
          </a:p>
        </p:txBody>
      </p:sp>
    </p:spTree>
    <p:extLst>
      <p:ext uri="{BB962C8B-B14F-4D97-AF65-F5344CB8AC3E}">
        <p14:creationId xmlns:p14="http://schemas.microsoft.com/office/powerpoint/2010/main" val="2054092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Open to questions if time permits.</a:t>
            </a:r>
          </a:p>
        </p:txBody>
      </p:sp>
      <p:sp>
        <p:nvSpPr>
          <p:cNvPr id="4" name="Slide Number Placeholder 3"/>
          <p:cNvSpPr>
            <a:spLocks noGrp="1"/>
          </p:cNvSpPr>
          <p:nvPr>
            <p:ph type="sldNum" sz="quarter" idx="5"/>
          </p:nvPr>
        </p:nvSpPr>
        <p:spPr/>
        <p:txBody>
          <a:bodyPr/>
          <a:lstStyle/>
          <a:p>
            <a:fld id="{0CDF8700-081E-4432-88D8-B7AB39CEE01F}" type="slidenum">
              <a:rPr lang="en-US"/>
              <a:t>16</a:t>
            </a:fld>
            <a:endParaRPr lang="en-US"/>
          </a:p>
        </p:txBody>
      </p:sp>
    </p:spTree>
    <p:extLst>
      <p:ext uri="{BB962C8B-B14F-4D97-AF65-F5344CB8AC3E}">
        <p14:creationId xmlns:p14="http://schemas.microsoft.com/office/powerpoint/2010/main" val="976001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Let's look at some spiritual principles associated with our finances. As Lois said, "It's all spiritual!" One of our first Treasurers said, "Money is my messenger in places I cannot be!" If we think abundantly, there will always be enough. However, we must act prudently, so our spending is wisely considered. We practice equality through the Equalized Expense, and we have gratitude for all who keep this program going so that it can be there for the next newcomer! </a:t>
            </a:r>
          </a:p>
        </p:txBody>
      </p:sp>
      <p:sp>
        <p:nvSpPr>
          <p:cNvPr id="4" name="Slide Number Placeholder 3"/>
          <p:cNvSpPr>
            <a:spLocks noGrp="1"/>
          </p:cNvSpPr>
          <p:nvPr>
            <p:ph type="sldNum" sz="quarter" idx="5"/>
          </p:nvPr>
        </p:nvSpPr>
        <p:spPr/>
        <p:txBody>
          <a:bodyPr/>
          <a:lstStyle/>
          <a:p>
            <a:fld id="{0CDF8700-081E-4432-88D8-B7AB39CEE01F}" type="slidenum">
              <a:rPr lang="en-US"/>
              <a:t>2</a:t>
            </a:fld>
            <a:endParaRPr lang="en-US"/>
          </a:p>
        </p:txBody>
      </p:sp>
    </p:spTree>
    <p:extLst>
      <p:ext uri="{BB962C8B-B14F-4D97-AF65-F5344CB8AC3E}">
        <p14:creationId xmlns:p14="http://schemas.microsoft.com/office/powerpoint/2010/main" val="190338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Just as our links of service flow from the groups, to the districts, to the Areas, to the WSO/WSC, so flow our contributions. The groups ultimately delegate responsibility to the WSO, which has the ultimate authority to provide services to all of the groups. </a:t>
            </a:r>
          </a:p>
        </p:txBody>
      </p:sp>
      <p:sp>
        <p:nvSpPr>
          <p:cNvPr id="4" name="Slide Number Placeholder 3"/>
          <p:cNvSpPr>
            <a:spLocks noGrp="1"/>
          </p:cNvSpPr>
          <p:nvPr>
            <p:ph type="sldNum" sz="quarter" idx="5"/>
          </p:nvPr>
        </p:nvSpPr>
        <p:spPr/>
        <p:txBody>
          <a:bodyPr/>
          <a:lstStyle/>
          <a:p>
            <a:fld id="{0CDF8700-081E-4432-88D8-B7AB39CEE01F}" type="slidenum">
              <a:rPr lang="en-US"/>
              <a:t>3</a:t>
            </a:fld>
            <a:endParaRPr lang="en-US"/>
          </a:p>
        </p:txBody>
      </p:sp>
    </p:spTree>
    <p:extLst>
      <p:ext uri="{BB962C8B-B14F-4D97-AF65-F5344CB8AC3E}">
        <p14:creationId xmlns:p14="http://schemas.microsoft.com/office/powerpoint/2010/main" val="978787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So, “Let It Begin with Me!” As a member, I decide how much I put in the basket at a face-to-face meeting or how much to contribute electronically (some groups have Zelle, Venmo, PayPal, or </a:t>
            </a:r>
            <a:r>
              <a:rPr lang="en-US" err="1">
                <a:ea typeface="Calibri"/>
                <a:cs typeface="Calibri"/>
              </a:rPr>
              <a:t>etransfer</a:t>
            </a:r>
            <a:r>
              <a:rPr lang="en-US">
                <a:ea typeface="Calibri"/>
                <a:cs typeface="Calibri"/>
              </a:rPr>
              <a:t> in Canada) or by mail to the Group Treasurer. I support my home group more than I support other meetings I attend. </a:t>
            </a:r>
            <a:r>
              <a:rPr lang="en-US" sz="1800">
                <a:effectLst/>
                <a:latin typeface="Segoe UI" panose="020B0502040204020203" pitchFamily="34" charset="0"/>
              </a:rPr>
              <a:t>I can also choose to contribute based on the appeal letters for individual members that </a:t>
            </a:r>
            <a:r>
              <a:rPr lang="en-US">
                <a:ea typeface="Calibri"/>
                <a:cs typeface="Calibri"/>
              </a:rPr>
              <a:t>the AFG Treasurer sends around every quarter. I have set up auto withdrawals from my checking account, so a minimum amount each month is contributed directly to the WSO. Again, this is my choice. I have also chosen to contribute on my Al-Anon birthday, donating the number of dollars that matches my anniversary. I have given to the WSO in memory of some past trusted servants and have a bequest written into my will. All of these are based on individual choice.</a:t>
            </a:r>
          </a:p>
        </p:txBody>
      </p:sp>
      <p:sp>
        <p:nvSpPr>
          <p:cNvPr id="4" name="Slide Number Placeholder 3"/>
          <p:cNvSpPr>
            <a:spLocks noGrp="1"/>
          </p:cNvSpPr>
          <p:nvPr>
            <p:ph type="sldNum" sz="quarter" idx="5"/>
          </p:nvPr>
        </p:nvSpPr>
        <p:spPr/>
        <p:txBody>
          <a:bodyPr/>
          <a:lstStyle/>
          <a:p>
            <a:fld id="{0CDF8700-081E-4432-88D8-B7AB39CEE01F}" type="slidenum">
              <a:rPr lang="en-US"/>
              <a:t>4</a:t>
            </a:fld>
            <a:endParaRPr lang="en-US"/>
          </a:p>
        </p:txBody>
      </p:sp>
    </p:spTree>
    <p:extLst>
      <p:ext uri="{BB962C8B-B14F-4D97-AF65-F5344CB8AC3E}">
        <p14:creationId xmlns:p14="http://schemas.microsoft.com/office/powerpoint/2010/main" val="1745022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Of course, there are many myths about how to distribute to the service arms. Some I have heard are:</a:t>
            </a:r>
          </a:p>
          <a:p>
            <a:endParaRPr lang="en-US"/>
          </a:p>
          <a:p>
            <a:pPr marL="228600" indent="-228600">
              <a:buAutoNum type="arabicParenR"/>
            </a:pPr>
            <a:r>
              <a:rPr lang="en-US"/>
              <a:t>We should give more money to those closest to us! The District gets the most, then the AIS, then the Area, and then WSO.  </a:t>
            </a:r>
          </a:p>
          <a:p>
            <a:pPr marL="228600" indent="-228600">
              <a:buAutoNum type="arabicParenR"/>
            </a:pPr>
            <a:r>
              <a:rPr lang="en-US"/>
              <a:t>There is a formula of percentages out there—40 percent to District, 30 percent to AIS, 20 percent to Area, and ten percent to WSO. </a:t>
            </a:r>
            <a:endParaRPr lang="en-US">
              <a:cs typeface="Calibri"/>
            </a:endParaRPr>
          </a:p>
          <a:p>
            <a:pPr marL="228600" indent="-228600">
              <a:buAutoNum type="arabicParenR"/>
            </a:pPr>
            <a:r>
              <a:rPr lang="en-US" sz="1800">
                <a:effectLst/>
                <a:latin typeface="Segoe UI"/>
                <a:cs typeface="Segoe UI"/>
              </a:rPr>
              <a:t>We should give more to one service arm </a:t>
            </a:r>
            <a:r>
              <a:rPr lang="en-US" sz="1800">
                <a:latin typeface="Segoe UI"/>
                <a:cs typeface="Segoe UI"/>
              </a:rPr>
              <a:t>because we</a:t>
            </a:r>
            <a:r>
              <a:rPr lang="en-US" sz="1800">
                <a:effectLst/>
                <a:latin typeface="Segoe UI"/>
                <a:cs typeface="Segoe UI"/>
              </a:rPr>
              <a:t> heard through word of mouth </a:t>
            </a:r>
            <a:r>
              <a:rPr lang="en-US" sz="1800">
                <a:latin typeface="Segoe UI"/>
                <a:cs typeface="Segoe UI"/>
              </a:rPr>
              <a:t>it needs</a:t>
            </a:r>
            <a:r>
              <a:rPr lang="en-US" sz="1800">
                <a:effectLst/>
                <a:latin typeface="Segoe UI"/>
                <a:cs typeface="Segoe UI"/>
              </a:rPr>
              <a:t> more </a:t>
            </a:r>
            <a:r>
              <a:rPr lang="en-US" sz="1800">
                <a:latin typeface="Segoe UI"/>
                <a:cs typeface="Segoe UI"/>
              </a:rPr>
              <a:t>now than</a:t>
            </a:r>
            <a:r>
              <a:rPr lang="en-US" sz="1800">
                <a:effectLst/>
                <a:latin typeface="Segoe UI"/>
                <a:cs typeface="Segoe UI"/>
              </a:rPr>
              <a:t> the others</a:t>
            </a:r>
            <a:r>
              <a:rPr lang="en-US"/>
              <a:t>.</a:t>
            </a:r>
            <a:endParaRPr lang="en-US">
              <a:cs typeface="Calibri"/>
            </a:endParaRPr>
          </a:p>
          <a:p>
            <a:pPr marL="228600" indent="-228600">
              <a:buAutoNum type="arabicParenR"/>
            </a:pPr>
            <a:r>
              <a:rPr lang="en-US"/>
              <a:t>Somebody has a deficit budget, so we should give more to them!  </a:t>
            </a:r>
          </a:p>
          <a:p>
            <a:pPr marL="228600" indent="-228600">
              <a:buAutoNum type="arabicParenR"/>
            </a:pPr>
            <a:endParaRPr lang="en-US"/>
          </a:p>
          <a:p>
            <a:pPr marL="0" indent="0">
              <a:buNone/>
            </a:pPr>
            <a:r>
              <a:rPr lang="en-US"/>
              <a:t>Each of the service arms has a budget, and WSO actually does the calculation for you each year to determine how much per group is spent on providing world services to the groups! Let's look closer at each service arm! </a:t>
            </a:r>
          </a:p>
        </p:txBody>
      </p:sp>
      <p:sp>
        <p:nvSpPr>
          <p:cNvPr id="4" name="Slide Number Placeholder 3"/>
          <p:cNvSpPr>
            <a:spLocks noGrp="1"/>
          </p:cNvSpPr>
          <p:nvPr>
            <p:ph type="sldNum" sz="quarter" idx="5"/>
          </p:nvPr>
        </p:nvSpPr>
        <p:spPr/>
        <p:txBody>
          <a:bodyPr/>
          <a:lstStyle/>
          <a:p>
            <a:fld id="{0CDF8700-081E-4432-88D8-B7AB39CEE01F}" type="slidenum">
              <a:rPr lang="en-US"/>
              <a:t>5</a:t>
            </a:fld>
            <a:endParaRPr lang="en-US"/>
          </a:p>
        </p:txBody>
      </p:sp>
    </p:spTree>
    <p:extLst>
      <p:ext uri="{BB962C8B-B14F-4D97-AF65-F5344CB8AC3E}">
        <p14:creationId xmlns:p14="http://schemas.microsoft.com/office/powerpoint/2010/main" val="2313416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The group conscience decides how to spend the money contributed via the Seventh Tradition. A healthy group has enough money to pay its rent or platform fee, send its GR to District meetings and Assemblies, </a:t>
            </a:r>
            <a:r>
              <a:rPr lang="en-US" sz="1800">
                <a:effectLst/>
                <a:latin typeface="Segoe UI" panose="020B0502040204020203" pitchFamily="34" charset="0"/>
              </a:rPr>
              <a:t>purchase literature to sell and/or gift to newcomers</a:t>
            </a:r>
            <a:r>
              <a:rPr lang="en-US">
                <a:ea typeface="Calibri"/>
                <a:cs typeface="Calibri"/>
              </a:rPr>
              <a:t>, and pay its share to support the service arms that support them. </a:t>
            </a:r>
          </a:p>
        </p:txBody>
      </p:sp>
      <p:sp>
        <p:nvSpPr>
          <p:cNvPr id="4" name="Slide Number Placeholder 3"/>
          <p:cNvSpPr>
            <a:spLocks noGrp="1"/>
          </p:cNvSpPr>
          <p:nvPr>
            <p:ph type="sldNum" sz="quarter" idx="5"/>
          </p:nvPr>
        </p:nvSpPr>
        <p:spPr/>
        <p:txBody>
          <a:bodyPr/>
          <a:lstStyle/>
          <a:p>
            <a:fld id="{0CDF8700-081E-4432-88D8-B7AB39CEE01F}" type="slidenum">
              <a:rPr lang="en-US"/>
              <a:t>6</a:t>
            </a:fld>
            <a:endParaRPr lang="en-US"/>
          </a:p>
        </p:txBody>
      </p:sp>
    </p:spTree>
    <p:extLst>
      <p:ext uri="{BB962C8B-B14F-4D97-AF65-F5344CB8AC3E}">
        <p14:creationId xmlns:p14="http://schemas.microsoft.com/office/powerpoint/2010/main" val="3146388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 as an example, I attend a group that pays $25/month for rent, $215 to send their GR to each Assembly and $20 for each District meeting, gifts newcomers a newcomer packet at $1.40 each, and would like to contribute to each service arm at least their part of the expenses. So, annually, to cover rent ($300), GR expenses ($670) and literature given away ($70), the group would need to have contributions of $20/week ($300+$670+$70 = $1,040/52 = $20). This group usually has about 20 to 30 members attend. We will come back to discuss the service arms and how to determine how much a group should contribute in total, but let's examine them individually first. </a:t>
            </a:r>
          </a:p>
        </p:txBody>
      </p:sp>
      <p:sp>
        <p:nvSpPr>
          <p:cNvPr id="4" name="Slide Number Placeholder 3"/>
          <p:cNvSpPr>
            <a:spLocks noGrp="1"/>
          </p:cNvSpPr>
          <p:nvPr>
            <p:ph type="sldNum" sz="quarter" idx="5"/>
          </p:nvPr>
        </p:nvSpPr>
        <p:spPr/>
        <p:txBody>
          <a:bodyPr/>
          <a:lstStyle/>
          <a:p>
            <a:fld id="{0CDF8700-081E-4432-88D8-B7AB39CEE01F}" type="slidenum">
              <a:rPr lang="en-US"/>
              <a:t>7</a:t>
            </a:fld>
            <a:endParaRPr lang="en-US"/>
          </a:p>
        </p:txBody>
      </p:sp>
    </p:spTree>
    <p:extLst>
      <p:ext uri="{BB962C8B-B14F-4D97-AF65-F5344CB8AC3E}">
        <p14:creationId xmlns:p14="http://schemas.microsoft.com/office/powerpoint/2010/main" val="2509381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A healthy District creates an annual budget. This budget would include projected income from the groups within the District and projected expenses of the District. Most income is from group or individual contributions, but some Districts also hold fundraisers. District expenses include expenses for the DR to attend AWSC and Assembly meetings, rent for meetings and venues where workshops are held, or food purchased for service meetings. Establishing an ample re</a:t>
            </a:r>
            <a:r>
              <a:rPr lang="en-US"/>
              <a:t>serve is also an important action for the District to take, as excess funds can be put to use if distributed to the AIS, Area, or WSO instead of letting them sit in a bank account. After reviewing the costs associated with rent, DR expenses, food, and workshops, a cost per group can be established for the District to be fully self-supporting. Let's look at an example—my district—on the next slide. </a:t>
            </a:r>
          </a:p>
        </p:txBody>
      </p:sp>
      <p:sp>
        <p:nvSpPr>
          <p:cNvPr id="4" name="Slide Number Placeholder 3"/>
          <p:cNvSpPr>
            <a:spLocks noGrp="1"/>
          </p:cNvSpPr>
          <p:nvPr>
            <p:ph type="sldNum" sz="quarter" idx="5"/>
          </p:nvPr>
        </p:nvSpPr>
        <p:spPr/>
        <p:txBody>
          <a:bodyPr/>
          <a:lstStyle/>
          <a:p>
            <a:fld id="{0CDF8700-081E-4432-88D8-B7AB39CEE01F}" type="slidenum">
              <a:rPr lang="en-US"/>
              <a:t>8</a:t>
            </a:fld>
            <a:endParaRPr lang="en-US"/>
          </a:p>
        </p:txBody>
      </p:sp>
    </p:spTree>
    <p:extLst>
      <p:ext uri="{BB962C8B-B14F-4D97-AF65-F5344CB8AC3E}">
        <p14:creationId xmlns:p14="http://schemas.microsoft.com/office/powerpoint/2010/main" val="2797128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 example would be a District that pays $20 per month in rent, $215 to send the DR to each of two AWSCs and two Assemblies, and $230 for an annual workshop. This adds up to $1,300 ($240+$860+$230=$1,300). If the District has 15 meetings and each meeting contributed $88 per year to the District, the District would be fully self-supporting.</a:t>
            </a:r>
          </a:p>
        </p:txBody>
      </p:sp>
      <p:sp>
        <p:nvSpPr>
          <p:cNvPr id="4" name="Slide Number Placeholder 3"/>
          <p:cNvSpPr>
            <a:spLocks noGrp="1"/>
          </p:cNvSpPr>
          <p:nvPr>
            <p:ph type="sldNum" sz="quarter" idx="5"/>
          </p:nvPr>
        </p:nvSpPr>
        <p:spPr/>
        <p:txBody>
          <a:bodyPr/>
          <a:lstStyle/>
          <a:p>
            <a:fld id="{0CDF8700-081E-4432-88D8-B7AB39CEE01F}" type="slidenum">
              <a:rPr lang="en-US"/>
              <a:t>9</a:t>
            </a:fld>
            <a:endParaRPr lang="en-US"/>
          </a:p>
        </p:txBody>
      </p:sp>
    </p:spTree>
    <p:extLst>
      <p:ext uri="{BB962C8B-B14F-4D97-AF65-F5344CB8AC3E}">
        <p14:creationId xmlns:p14="http://schemas.microsoft.com/office/powerpoint/2010/main" val="3946882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97396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173008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1423845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4277493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84241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022365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dirty="0"/>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a:p>
        </p:txBody>
      </p:sp>
    </p:spTree>
    <p:extLst>
      <p:ext uri="{BB962C8B-B14F-4D97-AF65-F5344CB8AC3E}">
        <p14:creationId xmlns:p14="http://schemas.microsoft.com/office/powerpoint/2010/main" val="26342195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881535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32980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408209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712588-04B1-427B-82EE-E8DB90309F08}" type="datetimeFigureOut">
              <a:rPr lang="en-US" dirty="0"/>
              <a:t>4/28/2023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a:p>
        </p:txBody>
      </p:sp>
    </p:spTree>
    <p:extLst>
      <p:ext uri="{BB962C8B-B14F-4D97-AF65-F5344CB8AC3E}">
        <p14:creationId xmlns:p14="http://schemas.microsoft.com/office/powerpoint/2010/main" val="1735897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4/28/2023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624541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4/28/2023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208814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937493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a:p>
        </p:txBody>
      </p:sp>
    </p:spTree>
    <p:extLst>
      <p:ext uri="{BB962C8B-B14F-4D97-AF65-F5344CB8AC3E}">
        <p14:creationId xmlns:p14="http://schemas.microsoft.com/office/powerpoint/2010/main" val="4174789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736584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4/28/2023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66224382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customXml" Target="../ink/ink6.xml"/><Relationship Id="rId18" Type="http://schemas.openxmlformats.org/officeDocument/2006/relationships/image" Target="../media/image3.jpeg"/><Relationship Id="rId3" Type="http://schemas.openxmlformats.org/officeDocument/2006/relationships/customXml" Target="../ink/ink1.xml"/><Relationship Id="rId7" Type="http://schemas.openxmlformats.org/officeDocument/2006/relationships/image" Target="../media/image4.png"/><Relationship Id="rId12" Type="http://schemas.openxmlformats.org/officeDocument/2006/relationships/image" Target="../media/image6.png"/><Relationship Id="rId17" Type="http://schemas.openxmlformats.org/officeDocument/2006/relationships/customXml" Target="../ink/ink10.xml"/><Relationship Id="rId2" Type="http://schemas.openxmlformats.org/officeDocument/2006/relationships/notesSlide" Target="../notesSlides/notesSlide3.xml"/><Relationship Id="rId16" Type="http://schemas.openxmlformats.org/officeDocument/2006/relationships/customXml" Target="../ink/ink9.xml"/><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customXml" Target="../ink/ink5.xml"/><Relationship Id="rId5" Type="http://schemas.openxmlformats.org/officeDocument/2006/relationships/image" Target="../media/image3.png"/><Relationship Id="rId15" Type="http://schemas.openxmlformats.org/officeDocument/2006/relationships/customXml" Target="../ink/ink8.xml"/><Relationship Id="rId10" Type="http://schemas.openxmlformats.org/officeDocument/2006/relationships/image" Target="../media/image5.png"/><Relationship Id="rId9" Type="http://schemas.openxmlformats.org/officeDocument/2006/relationships/customXml" Target="../ink/ink4.xml"/><Relationship Id="rId14" Type="http://schemas.openxmlformats.org/officeDocument/2006/relationships/customXml" Target="../ink/ink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factly.in/explainer-what-is-the-process-followed-in-preparation-of-the-union-budget/"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90423" y="835015"/>
            <a:ext cx="4410720" cy="3215821"/>
          </a:xfrm>
        </p:spPr>
        <p:txBody>
          <a:bodyPr>
            <a:normAutofit/>
          </a:bodyPr>
          <a:lstStyle/>
          <a:p>
            <a:pPr algn="l"/>
            <a:r>
              <a:rPr lang="en-US">
                <a:cs typeface="Calibri Light"/>
              </a:rPr>
              <a:t>Practicing the Seventh Tradition</a:t>
            </a:r>
            <a:endParaRPr lang="en-US"/>
          </a:p>
        </p:txBody>
      </p:sp>
      <p:sp>
        <p:nvSpPr>
          <p:cNvPr id="3" name="Subtitle 2"/>
          <p:cNvSpPr>
            <a:spLocks noGrp="1"/>
          </p:cNvSpPr>
          <p:nvPr>
            <p:ph type="subTitle" idx="1"/>
          </p:nvPr>
        </p:nvSpPr>
        <p:spPr>
          <a:xfrm>
            <a:off x="890423" y="4050833"/>
            <a:ext cx="4410720" cy="2026945"/>
          </a:xfrm>
        </p:spPr>
        <p:txBody>
          <a:bodyPr vert="horz" lIns="91440" tIns="45720" rIns="91440" bIns="45720" rtlCol="0">
            <a:normAutofit/>
          </a:bodyPr>
          <a:lstStyle/>
          <a:p>
            <a:pPr algn="l"/>
            <a:r>
              <a:rPr lang="en-US">
                <a:cs typeface="Calibri"/>
              </a:rPr>
              <a:t>Individual, Group, District, AIS/LDC, and Area Budgeting</a:t>
            </a:r>
            <a:endParaRPr lang="en-US"/>
          </a:p>
        </p:txBody>
      </p:sp>
      <p:pic>
        <p:nvPicPr>
          <p:cNvPr id="5" name="Graphic 5" descr="Dollar with solid fill">
            <a:extLst>
              <a:ext uri="{FF2B5EF4-FFF2-40B4-BE49-F238E27FC236}">
                <a16:creationId xmlns:a16="http://schemas.microsoft.com/office/drawing/2014/main" id="{20AE3D06-5F6F-550E-1318-09989A37D37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164979" y="835015"/>
            <a:ext cx="2488873" cy="2488873"/>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9AF2E3-F3A3-039A-6BA8-BC4EFD815F01}"/>
              </a:ext>
            </a:extLst>
          </p:cNvPr>
          <p:cNvSpPr>
            <a:spLocks noGrp="1"/>
          </p:cNvSpPr>
          <p:nvPr>
            <p:ph type="title"/>
          </p:nvPr>
        </p:nvSpPr>
        <p:spPr>
          <a:xfrm>
            <a:off x="652481" y="1382486"/>
            <a:ext cx="3547581" cy="4093028"/>
          </a:xfrm>
        </p:spPr>
        <p:txBody>
          <a:bodyPr anchor="ctr">
            <a:normAutofit/>
          </a:bodyPr>
          <a:lstStyle/>
          <a:p>
            <a:r>
              <a:rPr lang="en-US" sz="4400"/>
              <a:t>AIS/LDC Budgets</a:t>
            </a:r>
          </a:p>
        </p:txBody>
      </p:sp>
      <p:grpSp>
        <p:nvGrpSpPr>
          <p:cNvPr id="29" name="Group 28">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30" name="Straight Connector 29">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32"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Isosceles Triangle 37">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0" name="Rectangle 39">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BAD4F5DC-C764-B5A1-7C16-566CFB209265}"/>
              </a:ext>
            </a:extLst>
          </p:cNvPr>
          <p:cNvGraphicFramePr>
            <a:graphicFrameLocks noGrp="1"/>
          </p:cNvGraphicFramePr>
          <p:nvPr>
            <p:ph idx="1"/>
            <p:extLst>
              <p:ext uri="{D42A27DB-BD31-4B8C-83A1-F6EECF244321}">
                <p14:modId xmlns:p14="http://schemas.microsoft.com/office/powerpoint/2010/main" val="2952628817"/>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19148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1C505B-AAAC-758A-7828-E7E255AF500F}"/>
              </a:ext>
            </a:extLst>
          </p:cNvPr>
          <p:cNvSpPr>
            <a:spLocks noGrp="1"/>
          </p:cNvSpPr>
          <p:nvPr>
            <p:ph type="title"/>
          </p:nvPr>
        </p:nvSpPr>
        <p:spPr>
          <a:xfrm>
            <a:off x="652481" y="1382486"/>
            <a:ext cx="3547581" cy="4093028"/>
          </a:xfrm>
        </p:spPr>
        <p:txBody>
          <a:bodyPr anchor="ctr">
            <a:normAutofit/>
          </a:bodyPr>
          <a:lstStyle/>
          <a:p>
            <a:r>
              <a:rPr lang="en-US" sz="4400"/>
              <a:t>Area Budgets</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194BF31E-8214-7E9F-80A6-274DFD202D37}"/>
              </a:ext>
            </a:extLst>
          </p:cNvPr>
          <p:cNvGraphicFramePr>
            <a:graphicFrameLocks noGrp="1"/>
          </p:cNvGraphicFramePr>
          <p:nvPr>
            <p:ph idx="1"/>
            <p:extLst>
              <p:ext uri="{D42A27DB-BD31-4B8C-83A1-F6EECF244321}">
                <p14:modId xmlns:p14="http://schemas.microsoft.com/office/powerpoint/2010/main" val="2471613426"/>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4213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FC1F48-A7BF-AFE5-4D17-F8264BE1183B}"/>
              </a:ext>
            </a:extLst>
          </p:cNvPr>
          <p:cNvSpPr>
            <a:spLocks noGrp="1"/>
          </p:cNvSpPr>
          <p:nvPr>
            <p:ph type="title"/>
          </p:nvPr>
        </p:nvSpPr>
        <p:spPr>
          <a:xfrm>
            <a:off x="652481" y="1382486"/>
            <a:ext cx="3547581" cy="4093028"/>
          </a:xfrm>
        </p:spPr>
        <p:txBody>
          <a:bodyPr anchor="ctr">
            <a:normAutofit/>
          </a:bodyPr>
          <a:lstStyle/>
          <a:p>
            <a:r>
              <a:rPr lang="en-US" sz="4400"/>
              <a:t>WSO Budget</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487C4DD-BDF9-8A50-D43C-32A0BCD93559}"/>
              </a:ext>
            </a:extLst>
          </p:cNvPr>
          <p:cNvGraphicFramePr>
            <a:graphicFrameLocks noGrp="1"/>
          </p:cNvGraphicFramePr>
          <p:nvPr>
            <p:ph idx="1"/>
            <p:extLst>
              <p:ext uri="{D42A27DB-BD31-4B8C-83A1-F6EECF244321}">
                <p14:modId xmlns:p14="http://schemas.microsoft.com/office/powerpoint/2010/main" val="2379836885"/>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50857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87488-9ABE-4C74-0127-8EB7515B9C77}"/>
              </a:ext>
            </a:extLst>
          </p:cNvPr>
          <p:cNvSpPr>
            <a:spLocks noGrp="1"/>
          </p:cNvSpPr>
          <p:nvPr>
            <p:ph type="title"/>
          </p:nvPr>
        </p:nvSpPr>
        <p:spPr>
          <a:xfrm>
            <a:off x="677334" y="609600"/>
            <a:ext cx="8884386" cy="1306423"/>
          </a:xfrm>
        </p:spPr>
        <p:txBody>
          <a:bodyPr/>
          <a:lstStyle/>
          <a:p>
            <a:r>
              <a:rPr lang="en-US" b="1">
                <a:ea typeface="+mj-lt"/>
                <a:cs typeface="+mj-lt"/>
              </a:rPr>
              <a:t>Example Cost per Group by Service Arm</a:t>
            </a:r>
            <a:endParaRPr lang="en-US"/>
          </a:p>
        </p:txBody>
      </p:sp>
      <p:sp>
        <p:nvSpPr>
          <p:cNvPr id="7" name="TextBox 6">
            <a:extLst>
              <a:ext uri="{FF2B5EF4-FFF2-40B4-BE49-F238E27FC236}">
                <a16:creationId xmlns:a16="http://schemas.microsoft.com/office/drawing/2014/main" id="{7D9F4A18-CB79-A3B8-DFB1-25BD2F89E4B8}"/>
              </a:ext>
            </a:extLst>
          </p:cNvPr>
          <p:cNvSpPr txBox="1"/>
          <p:nvPr/>
        </p:nvSpPr>
        <p:spPr>
          <a:xfrm>
            <a:off x="963283" y="5578415"/>
            <a:ext cx="368060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*Excludes literature purchases</a:t>
            </a:r>
          </a:p>
        </p:txBody>
      </p:sp>
      <p:graphicFrame>
        <p:nvGraphicFramePr>
          <p:cNvPr id="9" name="Table 9">
            <a:extLst>
              <a:ext uri="{FF2B5EF4-FFF2-40B4-BE49-F238E27FC236}">
                <a16:creationId xmlns:a16="http://schemas.microsoft.com/office/drawing/2014/main" id="{D697CA08-B54E-2BF1-D736-3273B411FDA6}"/>
              </a:ext>
            </a:extLst>
          </p:cNvPr>
          <p:cNvGraphicFramePr>
            <a:graphicFrameLocks noGrp="1"/>
          </p:cNvGraphicFramePr>
          <p:nvPr>
            <p:ph idx="1"/>
            <p:extLst>
              <p:ext uri="{D42A27DB-BD31-4B8C-83A1-F6EECF244321}">
                <p14:modId xmlns:p14="http://schemas.microsoft.com/office/powerpoint/2010/main" val="3609210746"/>
              </p:ext>
            </p:extLst>
          </p:nvPr>
        </p:nvGraphicFramePr>
        <p:xfrm>
          <a:off x="965410" y="1916173"/>
          <a:ext cx="8596310" cy="3265235"/>
        </p:xfrm>
        <a:graphic>
          <a:graphicData uri="http://schemas.openxmlformats.org/drawingml/2006/table">
            <a:tbl>
              <a:tblPr firstRow="1" bandRow="1">
                <a:tableStyleId>{5C22544A-7EE6-4342-B048-85BDC9FD1C3A}</a:tableStyleId>
              </a:tblPr>
              <a:tblGrid>
                <a:gridCol w="1719262">
                  <a:extLst>
                    <a:ext uri="{9D8B030D-6E8A-4147-A177-3AD203B41FA5}">
                      <a16:colId xmlns:a16="http://schemas.microsoft.com/office/drawing/2014/main" val="1785088322"/>
                    </a:ext>
                  </a:extLst>
                </a:gridCol>
                <a:gridCol w="1719262">
                  <a:extLst>
                    <a:ext uri="{9D8B030D-6E8A-4147-A177-3AD203B41FA5}">
                      <a16:colId xmlns:a16="http://schemas.microsoft.com/office/drawing/2014/main" val="79331802"/>
                    </a:ext>
                  </a:extLst>
                </a:gridCol>
                <a:gridCol w="1719262">
                  <a:extLst>
                    <a:ext uri="{9D8B030D-6E8A-4147-A177-3AD203B41FA5}">
                      <a16:colId xmlns:a16="http://schemas.microsoft.com/office/drawing/2014/main" val="1003011356"/>
                    </a:ext>
                  </a:extLst>
                </a:gridCol>
                <a:gridCol w="1719262">
                  <a:extLst>
                    <a:ext uri="{9D8B030D-6E8A-4147-A177-3AD203B41FA5}">
                      <a16:colId xmlns:a16="http://schemas.microsoft.com/office/drawing/2014/main" val="1740190772"/>
                    </a:ext>
                  </a:extLst>
                </a:gridCol>
                <a:gridCol w="1719262">
                  <a:extLst>
                    <a:ext uri="{9D8B030D-6E8A-4147-A177-3AD203B41FA5}">
                      <a16:colId xmlns:a16="http://schemas.microsoft.com/office/drawing/2014/main" val="4145787635"/>
                    </a:ext>
                  </a:extLst>
                </a:gridCol>
              </a:tblGrid>
              <a:tr h="653047">
                <a:tc>
                  <a:txBody>
                    <a:bodyPr/>
                    <a:lstStyle/>
                    <a:p>
                      <a:r>
                        <a:rPr lang="en-US"/>
                        <a:t>Service Arm</a:t>
                      </a:r>
                    </a:p>
                  </a:txBody>
                  <a:tcPr/>
                </a:tc>
                <a:tc>
                  <a:txBody>
                    <a:bodyPr/>
                    <a:lstStyle/>
                    <a:p>
                      <a:r>
                        <a:rPr lang="en-US"/>
                        <a:t>Number of Groups</a:t>
                      </a:r>
                    </a:p>
                  </a:txBody>
                  <a:tcPr/>
                </a:tc>
                <a:tc>
                  <a:txBody>
                    <a:bodyPr/>
                    <a:lstStyle/>
                    <a:p>
                      <a:r>
                        <a:rPr lang="en-US"/>
                        <a:t>Annual Expenses</a:t>
                      </a:r>
                    </a:p>
                  </a:txBody>
                  <a:tcPr/>
                </a:tc>
                <a:tc>
                  <a:txBody>
                    <a:bodyPr/>
                    <a:lstStyle/>
                    <a:p>
                      <a:r>
                        <a:rPr lang="en-US"/>
                        <a:t>Annual Cost per Group</a:t>
                      </a:r>
                    </a:p>
                  </a:txBody>
                  <a:tcPr/>
                </a:tc>
                <a:tc>
                  <a:txBody>
                    <a:bodyPr/>
                    <a:lstStyle/>
                    <a:p>
                      <a:r>
                        <a:rPr lang="en-US"/>
                        <a:t>Percentage</a:t>
                      </a:r>
                    </a:p>
                  </a:txBody>
                  <a:tcPr/>
                </a:tc>
                <a:extLst>
                  <a:ext uri="{0D108BD9-81ED-4DB2-BD59-A6C34878D82A}">
                    <a16:rowId xmlns:a16="http://schemas.microsoft.com/office/drawing/2014/main" val="1249565895"/>
                  </a:ext>
                </a:extLst>
              </a:tr>
              <a:tr h="653047">
                <a:tc>
                  <a:txBody>
                    <a:bodyPr/>
                    <a:lstStyle/>
                    <a:p>
                      <a:r>
                        <a:rPr lang="en-US" sz="2000"/>
                        <a:t>WSO</a:t>
                      </a:r>
                    </a:p>
                  </a:txBody>
                  <a:tcPr/>
                </a:tc>
                <a:tc>
                  <a:txBody>
                    <a:bodyPr/>
                    <a:lstStyle/>
                    <a:p>
                      <a:r>
                        <a:rPr lang="en-US" sz="2000"/>
                        <a:t>13,000</a:t>
                      </a:r>
                    </a:p>
                  </a:txBody>
                  <a:tcPr/>
                </a:tc>
                <a:tc>
                  <a:txBody>
                    <a:bodyPr/>
                    <a:lstStyle/>
                    <a:p>
                      <a:r>
                        <a:rPr lang="en-US" sz="2000"/>
                        <a:t>Varies</a:t>
                      </a:r>
                    </a:p>
                  </a:txBody>
                  <a:tcPr/>
                </a:tc>
                <a:tc>
                  <a:txBody>
                    <a:bodyPr/>
                    <a:lstStyle/>
                    <a:p>
                      <a:r>
                        <a:rPr lang="en-US" sz="2000"/>
                        <a:t>$300</a:t>
                      </a:r>
                    </a:p>
                  </a:txBody>
                  <a:tcPr/>
                </a:tc>
                <a:tc>
                  <a:txBody>
                    <a:bodyPr/>
                    <a:lstStyle/>
                    <a:p>
                      <a:r>
                        <a:rPr lang="en-US" sz="2000"/>
                        <a:t>45%</a:t>
                      </a:r>
                    </a:p>
                  </a:txBody>
                  <a:tcPr/>
                </a:tc>
                <a:extLst>
                  <a:ext uri="{0D108BD9-81ED-4DB2-BD59-A6C34878D82A}">
                    <a16:rowId xmlns:a16="http://schemas.microsoft.com/office/drawing/2014/main" val="3082730919"/>
                  </a:ext>
                </a:extLst>
              </a:tr>
              <a:tr h="653047">
                <a:tc>
                  <a:txBody>
                    <a:bodyPr/>
                    <a:lstStyle/>
                    <a:p>
                      <a:r>
                        <a:rPr lang="en-US" sz="2000"/>
                        <a:t>Area</a:t>
                      </a:r>
                    </a:p>
                  </a:txBody>
                  <a:tcPr/>
                </a:tc>
                <a:tc>
                  <a:txBody>
                    <a:bodyPr/>
                    <a:lstStyle/>
                    <a:p>
                      <a:r>
                        <a:rPr lang="en-US" sz="2000"/>
                        <a:t>325</a:t>
                      </a:r>
                    </a:p>
                  </a:txBody>
                  <a:tcPr/>
                </a:tc>
                <a:tc>
                  <a:txBody>
                    <a:bodyPr/>
                    <a:lstStyle/>
                    <a:p>
                      <a:r>
                        <a:rPr lang="en-US" sz="2000"/>
                        <a:t>$40,000</a:t>
                      </a:r>
                    </a:p>
                  </a:txBody>
                  <a:tcPr/>
                </a:tc>
                <a:tc>
                  <a:txBody>
                    <a:bodyPr/>
                    <a:lstStyle/>
                    <a:p>
                      <a:r>
                        <a:rPr lang="en-US" sz="2000"/>
                        <a:t>$125</a:t>
                      </a:r>
                    </a:p>
                  </a:txBody>
                  <a:tcPr/>
                </a:tc>
                <a:tc>
                  <a:txBody>
                    <a:bodyPr/>
                    <a:lstStyle/>
                    <a:p>
                      <a:r>
                        <a:rPr lang="en-US" sz="2000"/>
                        <a:t>19%</a:t>
                      </a:r>
                    </a:p>
                  </a:txBody>
                  <a:tcPr/>
                </a:tc>
                <a:extLst>
                  <a:ext uri="{0D108BD9-81ED-4DB2-BD59-A6C34878D82A}">
                    <a16:rowId xmlns:a16="http://schemas.microsoft.com/office/drawing/2014/main" val="1775292438"/>
                  </a:ext>
                </a:extLst>
              </a:tr>
              <a:tr h="653047">
                <a:tc>
                  <a:txBody>
                    <a:bodyPr/>
                    <a:lstStyle/>
                    <a:p>
                      <a:r>
                        <a:rPr lang="en-US" sz="2000"/>
                        <a:t>District</a:t>
                      </a:r>
                    </a:p>
                  </a:txBody>
                  <a:tcPr/>
                </a:tc>
                <a:tc>
                  <a:txBody>
                    <a:bodyPr/>
                    <a:lstStyle/>
                    <a:p>
                      <a:r>
                        <a:rPr lang="en-US" sz="2000"/>
                        <a:t>15</a:t>
                      </a:r>
                    </a:p>
                  </a:txBody>
                  <a:tcPr/>
                </a:tc>
                <a:tc>
                  <a:txBody>
                    <a:bodyPr/>
                    <a:lstStyle/>
                    <a:p>
                      <a:r>
                        <a:rPr lang="en-US" sz="2000"/>
                        <a:t>$1,300</a:t>
                      </a:r>
                    </a:p>
                  </a:txBody>
                  <a:tcPr/>
                </a:tc>
                <a:tc>
                  <a:txBody>
                    <a:bodyPr/>
                    <a:lstStyle/>
                    <a:p>
                      <a:r>
                        <a:rPr lang="en-US" sz="2000"/>
                        <a:t>$88</a:t>
                      </a:r>
                    </a:p>
                  </a:txBody>
                  <a:tcPr/>
                </a:tc>
                <a:tc>
                  <a:txBody>
                    <a:bodyPr/>
                    <a:lstStyle/>
                    <a:p>
                      <a:pPr lvl="0">
                        <a:buNone/>
                      </a:pPr>
                      <a:r>
                        <a:rPr lang="en-US" sz="2000"/>
                        <a:t>13%</a:t>
                      </a:r>
                    </a:p>
                  </a:txBody>
                  <a:tcPr/>
                </a:tc>
                <a:extLst>
                  <a:ext uri="{0D108BD9-81ED-4DB2-BD59-A6C34878D82A}">
                    <a16:rowId xmlns:a16="http://schemas.microsoft.com/office/drawing/2014/main" val="2071683787"/>
                  </a:ext>
                </a:extLst>
              </a:tr>
              <a:tr h="653047">
                <a:tc>
                  <a:txBody>
                    <a:bodyPr/>
                    <a:lstStyle/>
                    <a:p>
                      <a:r>
                        <a:rPr lang="en-US" sz="2000"/>
                        <a:t>AIS/LDC</a:t>
                      </a:r>
                    </a:p>
                  </a:txBody>
                  <a:tcPr/>
                </a:tc>
                <a:tc>
                  <a:txBody>
                    <a:bodyPr/>
                    <a:lstStyle/>
                    <a:p>
                      <a:r>
                        <a:rPr lang="en-US" sz="2000"/>
                        <a:t>80</a:t>
                      </a:r>
                    </a:p>
                  </a:txBody>
                  <a:tcPr/>
                </a:tc>
                <a:tc>
                  <a:txBody>
                    <a:bodyPr/>
                    <a:lstStyle/>
                    <a:p>
                      <a:r>
                        <a:rPr lang="en-US" sz="2000"/>
                        <a:t>$12,000*</a:t>
                      </a:r>
                    </a:p>
                  </a:txBody>
                  <a:tcPr/>
                </a:tc>
                <a:tc>
                  <a:txBody>
                    <a:bodyPr/>
                    <a:lstStyle/>
                    <a:p>
                      <a:r>
                        <a:rPr lang="en-US" sz="2000"/>
                        <a:t>$150</a:t>
                      </a:r>
                    </a:p>
                  </a:txBody>
                  <a:tcPr/>
                </a:tc>
                <a:tc>
                  <a:txBody>
                    <a:bodyPr/>
                    <a:lstStyle/>
                    <a:p>
                      <a:r>
                        <a:rPr lang="en-US" sz="2000"/>
                        <a:t>23%</a:t>
                      </a:r>
                    </a:p>
                  </a:txBody>
                  <a:tcPr/>
                </a:tc>
                <a:extLst>
                  <a:ext uri="{0D108BD9-81ED-4DB2-BD59-A6C34878D82A}">
                    <a16:rowId xmlns:a16="http://schemas.microsoft.com/office/drawing/2014/main" val="451680046"/>
                  </a:ext>
                </a:extLst>
              </a:tr>
            </a:tbl>
          </a:graphicData>
        </a:graphic>
      </p:graphicFrame>
    </p:spTree>
    <p:extLst>
      <p:ext uri="{BB962C8B-B14F-4D97-AF65-F5344CB8AC3E}">
        <p14:creationId xmlns:p14="http://schemas.microsoft.com/office/powerpoint/2010/main" val="2133136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D25352-9226-9F59-ABF1-BF9EFE6EF88D}"/>
              </a:ext>
            </a:extLst>
          </p:cNvPr>
          <p:cNvSpPr>
            <a:spLocks noGrp="1"/>
          </p:cNvSpPr>
          <p:nvPr>
            <p:ph type="title"/>
          </p:nvPr>
        </p:nvSpPr>
        <p:spPr>
          <a:xfrm>
            <a:off x="652481" y="1382486"/>
            <a:ext cx="3547581" cy="4093028"/>
          </a:xfrm>
        </p:spPr>
        <p:txBody>
          <a:bodyPr anchor="ctr">
            <a:normAutofit/>
          </a:bodyPr>
          <a:lstStyle/>
          <a:p>
            <a:r>
              <a:rPr lang="en-US" sz="4400"/>
              <a:t>Group Budgets Revisited</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47C3E479-D40A-9932-D7E4-759ED6DE4350}"/>
              </a:ext>
            </a:extLst>
          </p:cNvPr>
          <p:cNvGraphicFramePr>
            <a:graphicFrameLocks noGrp="1"/>
          </p:cNvGraphicFramePr>
          <p:nvPr>
            <p:ph idx="1"/>
            <p:extLst>
              <p:ext uri="{D42A27DB-BD31-4B8C-83A1-F6EECF244321}">
                <p14:modId xmlns:p14="http://schemas.microsoft.com/office/powerpoint/2010/main" val="3466775180"/>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02886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9A8F0-5DE2-BC48-684E-F8474D1E6849}"/>
              </a:ext>
            </a:extLst>
          </p:cNvPr>
          <p:cNvSpPr>
            <a:spLocks noGrp="1"/>
          </p:cNvSpPr>
          <p:nvPr>
            <p:ph type="title"/>
          </p:nvPr>
        </p:nvSpPr>
        <p:spPr/>
        <p:txBody>
          <a:bodyPr/>
          <a:lstStyle/>
          <a:p>
            <a:r>
              <a:rPr lang="en-US"/>
              <a:t>How to Make Contributions</a:t>
            </a:r>
          </a:p>
        </p:txBody>
      </p:sp>
      <p:sp>
        <p:nvSpPr>
          <p:cNvPr id="3" name="Content Placeholder 2">
            <a:extLst>
              <a:ext uri="{FF2B5EF4-FFF2-40B4-BE49-F238E27FC236}">
                <a16:creationId xmlns:a16="http://schemas.microsoft.com/office/drawing/2014/main" id="{2544E6FA-191F-2068-5ABF-FFF21AB6BBA6}"/>
              </a:ext>
            </a:extLst>
          </p:cNvPr>
          <p:cNvSpPr>
            <a:spLocks noGrp="1"/>
          </p:cNvSpPr>
          <p:nvPr>
            <p:ph idx="1"/>
          </p:nvPr>
        </p:nvSpPr>
        <p:spPr>
          <a:xfrm>
            <a:off x="677334" y="2160589"/>
            <a:ext cx="8596668" cy="4082056"/>
          </a:xfrm>
        </p:spPr>
        <p:txBody>
          <a:bodyPr vert="horz" lIns="91440" tIns="45720" rIns="91440" bIns="45720" rtlCol="0" anchor="t">
            <a:normAutofit/>
          </a:bodyPr>
          <a:lstStyle/>
          <a:p>
            <a:r>
              <a:rPr lang="en-US" sz="2800"/>
              <a:t>Go to al-anon.org under “Make a Contribution”</a:t>
            </a:r>
          </a:p>
          <a:p>
            <a:r>
              <a:rPr lang="en-US" sz="2800"/>
              <a:t>Go to “Contributions” in the </a:t>
            </a:r>
            <a:r>
              <a:rPr lang="en-US" sz="2800" i="1"/>
              <a:t>Al-Anon Family Groups Mobile App</a:t>
            </a:r>
          </a:p>
          <a:p>
            <a:r>
              <a:rPr lang="en-US" sz="2800"/>
              <a:t>Send a check or money order to:</a:t>
            </a:r>
          </a:p>
          <a:p>
            <a:pPr marL="457200" lvl="1" indent="0">
              <a:buNone/>
            </a:pPr>
            <a:r>
              <a:rPr lang="en-US" sz="2400"/>
              <a:t>AFG, Inc.</a:t>
            </a:r>
          </a:p>
          <a:p>
            <a:pPr marL="457200" lvl="1" indent="0">
              <a:buNone/>
            </a:pPr>
            <a:r>
              <a:rPr lang="en-US" sz="2400"/>
              <a:t>1600 Corporate Landing Parkway</a:t>
            </a:r>
          </a:p>
          <a:p>
            <a:pPr marL="457200" lvl="1" indent="0">
              <a:buNone/>
            </a:pPr>
            <a:r>
              <a:rPr lang="en-US" sz="2400"/>
              <a:t>Virginia Beach, VA 23454-5617</a:t>
            </a:r>
          </a:p>
        </p:txBody>
      </p:sp>
      <p:pic>
        <p:nvPicPr>
          <p:cNvPr id="5" name="Graphic 5" descr="Dollar with solid fill">
            <a:extLst>
              <a:ext uri="{FF2B5EF4-FFF2-40B4-BE49-F238E27FC236}">
                <a16:creationId xmlns:a16="http://schemas.microsoft.com/office/drawing/2014/main" id="{A446229C-690D-0C22-83A0-3EDF72CF63B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401432" y="1129"/>
            <a:ext cx="2158194" cy="2158194"/>
          </a:xfrm>
          <a:prstGeom prst="rect">
            <a:avLst/>
          </a:prstGeom>
        </p:spPr>
      </p:pic>
    </p:spTree>
    <p:extLst>
      <p:ext uri="{BB962C8B-B14F-4D97-AF65-F5344CB8AC3E}">
        <p14:creationId xmlns:p14="http://schemas.microsoft.com/office/powerpoint/2010/main" val="2642188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2" name="Rectangle 21">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25" name="Straight Connector 24">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5" name="TextBox 4">
            <a:extLst>
              <a:ext uri="{FF2B5EF4-FFF2-40B4-BE49-F238E27FC236}">
                <a16:creationId xmlns:a16="http://schemas.microsoft.com/office/drawing/2014/main" id="{23FF2587-0CF2-F5BF-84A4-B83D9E9D016D}"/>
              </a:ext>
            </a:extLst>
          </p:cNvPr>
          <p:cNvSpPr txBox="1"/>
          <p:nvPr/>
        </p:nvSpPr>
        <p:spPr>
          <a:xfrm>
            <a:off x="677335" y="1275426"/>
            <a:ext cx="5096060" cy="4307148"/>
          </a:xfrm>
          <a:prstGeom prst="rect">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gn="ctr" defTabSz="457200">
              <a:spcBef>
                <a:spcPct val="0"/>
              </a:spcBef>
              <a:spcAft>
                <a:spcPts val="600"/>
              </a:spcAft>
            </a:pPr>
            <a:r>
              <a:rPr lang="en-US" sz="5400">
                <a:solidFill>
                  <a:schemeClr val="accent1"/>
                </a:solidFill>
                <a:latin typeface="+mj-lt"/>
                <a:ea typeface="+mj-ea"/>
                <a:cs typeface="+mj-cs"/>
              </a:rPr>
              <a:t>Q and A</a:t>
            </a:r>
            <a:endParaRPr lang="en-US">
              <a:solidFill>
                <a:schemeClr val="accent1"/>
              </a:solidFill>
              <a:ea typeface="+mj-ea"/>
              <a:cs typeface="+mj-cs"/>
            </a:endParaRPr>
          </a:p>
        </p:txBody>
      </p:sp>
      <p:sp>
        <p:nvSpPr>
          <p:cNvPr id="33" name="Freeform: Shape 32">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009433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60EEF6-5C5A-0215-CE13-5FC656AE9A3D}"/>
              </a:ext>
            </a:extLst>
          </p:cNvPr>
          <p:cNvSpPr>
            <a:spLocks noGrp="1"/>
          </p:cNvSpPr>
          <p:nvPr>
            <p:ph type="title"/>
          </p:nvPr>
        </p:nvSpPr>
        <p:spPr>
          <a:xfrm>
            <a:off x="652481" y="1382486"/>
            <a:ext cx="3547581" cy="4093028"/>
          </a:xfrm>
        </p:spPr>
        <p:txBody>
          <a:bodyPr anchor="ctr">
            <a:normAutofit/>
          </a:bodyPr>
          <a:lstStyle/>
          <a:p>
            <a:r>
              <a:rPr lang="en-US" sz="4400"/>
              <a:t>Spiritual Principles</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4759F1D-A624-3A39-0499-4709BF608FBD}"/>
              </a:ext>
            </a:extLst>
          </p:cNvPr>
          <p:cNvGraphicFramePr>
            <a:graphicFrameLocks noGrp="1"/>
          </p:cNvGraphicFramePr>
          <p:nvPr>
            <p:ph idx="1"/>
            <p:extLst>
              <p:ext uri="{D42A27DB-BD31-4B8C-83A1-F6EECF244321}">
                <p14:modId xmlns:p14="http://schemas.microsoft.com/office/powerpoint/2010/main" val="264619232"/>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1815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4C8E2-DFFB-60BD-18CE-73DA78534208}"/>
              </a:ext>
            </a:extLst>
          </p:cNvPr>
          <p:cNvSpPr>
            <a:spLocks noGrp="1"/>
          </p:cNvSpPr>
          <p:nvPr>
            <p:ph type="title"/>
          </p:nvPr>
        </p:nvSpPr>
        <p:spPr>
          <a:xfrm>
            <a:off x="136560" y="216310"/>
            <a:ext cx="9911733" cy="1320800"/>
          </a:xfrm>
        </p:spPr>
        <p:txBody>
          <a:bodyPr/>
          <a:lstStyle/>
          <a:p>
            <a:pPr algn="ctr"/>
            <a:r>
              <a:rPr lang="en-US"/>
              <a:t>WSC Structure and the Flow of Our Seventh Tradition</a:t>
            </a:r>
          </a:p>
        </p:txBody>
      </p:sp>
      <p:sp>
        <p:nvSpPr>
          <p:cNvPr id="3" name="Content Placeholder 2">
            <a:extLst>
              <a:ext uri="{FF2B5EF4-FFF2-40B4-BE49-F238E27FC236}">
                <a16:creationId xmlns:a16="http://schemas.microsoft.com/office/drawing/2014/main" id="{732958D8-C8E1-AD56-919C-83E8150D7643}"/>
              </a:ext>
            </a:extLst>
          </p:cNvPr>
          <p:cNvSpPr>
            <a:spLocks noGrp="1"/>
          </p:cNvSpPr>
          <p:nvPr>
            <p:ph idx="1"/>
          </p:nvPr>
        </p:nvSpPr>
        <p:spPr/>
        <p:txBody>
          <a:bodyPr vert="horz" lIns="91440" tIns="45720" rIns="91440" bIns="45720" rtlCol="0" anchor="t">
            <a:normAutofit/>
          </a:bodyPr>
          <a:lstStyle/>
          <a:p>
            <a:pPr marL="0" indent="0">
              <a:buNone/>
            </a:pPr>
            <a:endParaRPr lang="en-US" sz="2400"/>
          </a:p>
          <a:p>
            <a:pPr marL="0" indent="0">
              <a:buNone/>
            </a:pPr>
            <a:endParaRPr lang="en-US"/>
          </a:p>
        </p:txBody>
      </p:sp>
      <mc:AlternateContent xmlns:mc="http://schemas.openxmlformats.org/markup-compatibility/2006" xmlns:p14="http://schemas.microsoft.com/office/powerpoint/2010/main">
        <mc:Choice Requires="p14">
          <p:contentPart p14:bwMode="auto" r:id="rId3">
            <p14:nvContentPartPr>
              <p14:cNvPr id="55" name="Ink 54">
                <a:extLst>
                  <a:ext uri="{FF2B5EF4-FFF2-40B4-BE49-F238E27FC236}">
                    <a16:creationId xmlns:a16="http://schemas.microsoft.com/office/drawing/2014/main" id="{B8999AA7-9FC1-F74C-8359-BC2D7272D1EF}"/>
                  </a:ext>
                </a:extLst>
              </p14:cNvPr>
              <p14:cNvContentPartPr/>
              <p14:nvPr/>
            </p14:nvContentPartPr>
            <p14:xfrm>
              <a:off x="7761975" y="6600450"/>
              <a:ext cx="534600" cy="153720"/>
            </p14:xfrm>
          </p:contentPart>
        </mc:Choice>
        <mc:Fallback xmlns="">
          <p:pic>
            <p:nvPicPr>
              <p:cNvPr id="55" name="Ink 54">
                <a:extLst>
                  <a:ext uri="{FF2B5EF4-FFF2-40B4-BE49-F238E27FC236}">
                    <a16:creationId xmlns:a16="http://schemas.microsoft.com/office/drawing/2014/main" id="{B8999AA7-9FC1-F74C-8359-BC2D7272D1EF}"/>
                  </a:ext>
                </a:extLst>
              </p:cNvPr>
              <p:cNvPicPr/>
              <p:nvPr/>
            </p:nvPicPr>
            <p:blipFill>
              <a:blip r:embed="rId5"/>
              <a:stretch>
                <a:fillRect/>
              </a:stretch>
            </p:blipFill>
            <p:spPr>
              <a:xfrm>
                <a:off x="7698975" y="6537450"/>
                <a:ext cx="660240" cy="279360"/>
              </a:xfrm>
              <a:prstGeom prst="rect">
                <a:avLst/>
              </a:prstGeom>
            </p:spPr>
          </p:pic>
        </mc:Fallback>
      </mc:AlternateContent>
      <p:grpSp>
        <p:nvGrpSpPr>
          <p:cNvPr id="58" name="Group 57">
            <a:extLst>
              <a:ext uri="{FF2B5EF4-FFF2-40B4-BE49-F238E27FC236}">
                <a16:creationId xmlns:a16="http://schemas.microsoft.com/office/drawing/2014/main" id="{8F2D0A71-D452-2418-C0D8-AC17A5C5BCC4}"/>
              </a:ext>
            </a:extLst>
          </p:cNvPr>
          <p:cNvGrpSpPr/>
          <p:nvPr/>
        </p:nvGrpSpPr>
        <p:grpSpPr>
          <a:xfrm>
            <a:off x="8924775" y="6724290"/>
            <a:ext cx="85680" cy="360"/>
            <a:chOff x="8924775" y="6724290"/>
            <a:chExt cx="85680" cy="360"/>
          </a:xfrm>
        </p:grpSpPr>
        <mc:AlternateContent xmlns:mc="http://schemas.openxmlformats.org/markup-compatibility/2006" xmlns:p14="http://schemas.microsoft.com/office/powerpoint/2010/main">
          <mc:Choice Requires="p14">
            <p:contentPart p14:bwMode="auto" r:id="rId6">
              <p14:nvContentPartPr>
                <p14:cNvPr id="56" name="Ink 55">
                  <a:extLst>
                    <a:ext uri="{FF2B5EF4-FFF2-40B4-BE49-F238E27FC236}">
                      <a16:creationId xmlns:a16="http://schemas.microsoft.com/office/drawing/2014/main" id="{DB498EC0-0223-A3D7-6AC9-A280241BBF21}"/>
                    </a:ext>
                  </a:extLst>
                </p14:cNvPr>
                <p14:cNvContentPartPr/>
                <p14:nvPr/>
              </p14:nvContentPartPr>
              <p14:xfrm>
                <a:off x="9010095" y="6724290"/>
                <a:ext cx="360" cy="360"/>
              </p14:xfrm>
            </p:contentPart>
          </mc:Choice>
          <mc:Fallback xmlns="">
            <p:pic>
              <p:nvPicPr>
                <p:cNvPr id="56" name="Ink 55">
                  <a:extLst>
                    <a:ext uri="{FF2B5EF4-FFF2-40B4-BE49-F238E27FC236}">
                      <a16:creationId xmlns:a16="http://schemas.microsoft.com/office/drawing/2014/main" id="{DB498EC0-0223-A3D7-6AC9-A280241BBF21}"/>
                    </a:ext>
                  </a:extLst>
                </p:cNvPr>
                <p:cNvPicPr/>
                <p:nvPr/>
              </p:nvPicPr>
              <p:blipFill>
                <a:blip r:embed="rId7"/>
                <a:stretch>
                  <a:fillRect/>
                </a:stretch>
              </p:blipFill>
              <p:spPr>
                <a:xfrm>
                  <a:off x="8947095" y="6661290"/>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7" name="Ink 56">
                  <a:extLst>
                    <a:ext uri="{FF2B5EF4-FFF2-40B4-BE49-F238E27FC236}">
                      <a16:creationId xmlns:a16="http://schemas.microsoft.com/office/drawing/2014/main" id="{34B18864-92D8-750B-4D26-542FABB044BC}"/>
                    </a:ext>
                  </a:extLst>
                </p14:cNvPr>
                <p14:cNvContentPartPr/>
                <p14:nvPr/>
              </p14:nvContentPartPr>
              <p14:xfrm>
                <a:off x="8924775" y="6724290"/>
                <a:ext cx="360" cy="360"/>
              </p14:xfrm>
            </p:contentPart>
          </mc:Choice>
          <mc:Fallback xmlns="">
            <p:pic>
              <p:nvPicPr>
                <p:cNvPr id="57" name="Ink 56">
                  <a:extLst>
                    <a:ext uri="{FF2B5EF4-FFF2-40B4-BE49-F238E27FC236}">
                      <a16:creationId xmlns:a16="http://schemas.microsoft.com/office/drawing/2014/main" id="{34B18864-92D8-750B-4D26-542FABB044BC}"/>
                    </a:ext>
                  </a:extLst>
                </p:cNvPr>
                <p:cNvPicPr/>
                <p:nvPr/>
              </p:nvPicPr>
              <p:blipFill>
                <a:blip r:embed="rId7"/>
                <a:stretch>
                  <a:fillRect/>
                </a:stretch>
              </p:blipFill>
              <p:spPr>
                <a:xfrm>
                  <a:off x="8861775" y="6661290"/>
                  <a:ext cx="126000" cy="126000"/>
                </a:xfrm>
                <a:prstGeom prst="rect">
                  <a:avLst/>
                </a:prstGeom>
              </p:spPr>
            </p:pic>
          </mc:Fallback>
        </mc:AlternateContent>
      </p:grpSp>
      <p:grpSp>
        <p:nvGrpSpPr>
          <p:cNvPr id="60" name="Group 59">
            <a:extLst>
              <a:ext uri="{FF2B5EF4-FFF2-40B4-BE49-F238E27FC236}">
                <a16:creationId xmlns:a16="http://schemas.microsoft.com/office/drawing/2014/main" id="{C3F453D9-B0F1-DDEB-04E8-98FC096068D5}"/>
              </a:ext>
            </a:extLst>
          </p:cNvPr>
          <p:cNvGrpSpPr/>
          <p:nvPr/>
        </p:nvGrpSpPr>
        <p:grpSpPr>
          <a:xfrm>
            <a:off x="1933575" y="6676410"/>
            <a:ext cx="580320" cy="105840"/>
            <a:chOff x="1933575" y="6676410"/>
            <a:chExt cx="580320" cy="105840"/>
          </a:xfrm>
        </p:grpSpPr>
        <mc:AlternateContent xmlns:mc="http://schemas.openxmlformats.org/markup-compatibility/2006" xmlns:p14="http://schemas.microsoft.com/office/powerpoint/2010/main">
          <mc:Choice Requires="p14">
            <p:contentPart p14:bwMode="auto" r:id="rId9">
              <p14:nvContentPartPr>
                <p14:cNvPr id="44" name="Ink 43">
                  <a:extLst>
                    <a:ext uri="{FF2B5EF4-FFF2-40B4-BE49-F238E27FC236}">
                      <a16:creationId xmlns:a16="http://schemas.microsoft.com/office/drawing/2014/main" id="{C5AFF953-3249-1570-7833-821C9C484A88}"/>
                    </a:ext>
                  </a:extLst>
                </p14:cNvPr>
                <p14:cNvContentPartPr/>
                <p14:nvPr/>
              </p14:nvContentPartPr>
              <p14:xfrm>
                <a:off x="2104575" y="6676410"/>
                <a:ext cx="360" cy="360"/>
              </p14:xfrm>
            </p:contentPart>
          </mc:Choice>
          <mc:Fallback xmlns="">
            <p:pic>
              <p:nvPicPr>
                <p:cNvPr id="44" name="Ink 43">
                  <a:extLst>
                    <a:ext uri="{FF2B5EF4-FFF2-40B4-BE49-F238E27FC236}">
                      <a16:creationId xmlns:a16="http://schemas.microsoft.com/office/drawing/2014/main" id="{C5AFF953-3249-1570-7833-821C9C484A88}"/>
                    </a:ext>
                  </a:extLst>
                </p:cNvPr>
                <p:cNvPicPr/>
                <p:nvPr/>
              </p:nvPicPr>
              <p:blipFill>
                <a:blip r:embed="rId10"/>
                <a:stretch>
                  <a:fillRect/>
                </a:stretch>
              </p:blipFill>
              <p:spPr>
                <a:xfrm>
                  <a:off x="2095575" y="666741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45" name="Ink 44">
                  <a:extLst>
                    <a:ext uri="{FF2B5EF4-FFF2-40B4-BE49-F238E27FC236}">
                      <a16:creationId xmlns:a16="http://schemas.microsoft.com/office/drawing/2014/main" id="{580B15C3-557D-C5C9-195D-73B114AC6D15}"/>
                    </a:ext>
                  </a:extLst>
                </p14:cNvPr>
                <p14:cNvContentPartPr/>
                <p14:nvPr/>
              </p14:nvContentPartPr>
              <p14:xfrm>
                <a:off x="1933575" y="6710250"/>
                <a:ext cx="580320" cy="72000"/>
              </p14:xfrm>
            </p:contentPart>
          </mc:Choice>
          <mc:Fallback xmlns="">
            <p:pic>
              <p:nvPicPr>
                <p:cNvPr id="45" name="Ink 44">
                  <a:extLst>
                    <a:ext uri="{FF2B5EF4-FFF2-40B4-BE49-F238E27FC236}">
                      <a16:creationId xmlns:a16="http://schemas.microsoft.com/office/drawing/2014/main" id="{580B15C3-557D-C5C9-195D-73B114AC6D15}"/>
                    </a:ext>
                  </a:extLst>
                </p:cNvPr>
                <p:cNvPicPr/>
                <p:nvPr/>
              </p:nvPicPr>
              <p:blipFill>
                <a:blip r:embed="rId12"/>
                <a:stretch>
                  <a:fillRect/>
                </a:stretch>
              </p:blipFill>
              <p:spPr>
                <a:xfrm>
                  <a:off x="1924575" y="6701250"/>
                  <a:ext cx="597960" cy="8964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49" name="Ink 48">
                  <a:extLst>
                    <a:ext uri="{FF2B5EF4-FFF2-40B4-BE49-F238E27FC236}">
                      <a16:creationId xmlns:a16="http://schemas.microsoft.com/office/drawing/2014/main" id="{984CA773-03A5-2539-25E9-11F012F4D2F7}"/>
                    </a:ext>
                  </a:extLst>
                </p14:cNvPr>
                <p14:cNvContentPartPr/>
                <p14:nvPr/>
              </p14:nvContentPartPr>
              <p14:xfrm>
                <a:off x="2133375" y="6676410"/>
                <a:ext cx="360" cy="360"/>
              </p14:xfrm>
            </p:contentPart>
          </mc:Choice>
          <mc:Fallback xmlns="">
            <p:pic>
              <p:nvPicPr>
                <p:cNvPr id="49" name="Ink 48">
                  <a:extLst>
                    <a:ext uri="{FF2B5EF4-FFF2-40B4-BE49-F238E27FC236}">
                      <a16:creationId xmlns:a16="http://schemas.microsoft.com/office/drawing/2014/main" id="{984CA773-03A5-2539-25E9-11F012F4D2F7}"/>
                    </a:ext>
                  </a:extLst>
                </p:cNvPr>
                <p:cNvPicPr/>
                <p:nvPr/>
              </p:nvPicPr>
              <p:blipFill>
                <a:blip r:embed="rId7"/>
                <a:stretch>
                  <a:fillRect/>
                </a:stretch>
              </p:blipFill>
              <p:spPr>
                <a:xfrm>
                  <a:off x="2070375" y="6613410"/>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51" name="Ink 50">
                  <a:extLst>
                    <a:ext uri="{FF2B5EF4-FFF2-40B4-BE49-F238E27FC236}">
                      <a16:creationId xmlns:a16="http://schemas.microsoft.com/office/drawing/2014/main" id="{58548E66-D889-C5A2-857F-9D96709A7379}"/>
                    </a:ext>
                  </a:extLst>
                </p14:cNvPr>
                <p14:cNvContentPartPr/>
                <p14:nvPr/>
              </p14:nvContentPartPr>
              <p14:xfrm>
                <a:off x="2180895" y="6724290"/>
                <a:ext cx="360" cy="360"/>
              </p14:xfrm>
            </p:contentPart>
          </mc:Choice>
          <mc:Fallback xmlns="">
            <p:pic>
              <p:nvPicPr>
                <p:cNvPr id="51" name="Ink 50">
                  <a:extLst>
                    <a:ext uri="{FF2B5EF4-FFF2-40B4-BE49-F238E27FC236}">
                      <a16:creationId xmlns:a16="http://schemas.microsoft.com/office/drawing/2014/main" id="{58548E66-D889-C5A2-857F-9D96709A7379}"/>
                    </a:ext>
                  </a:extLst>
                </p:cNvPr>
                <p:cNvPicPr/>
                <p:nvPr/>
              </p:nvPicPr>
              <p:blipFill>
                <a:blip r:embed="rId7"/>
                <a:stretch>
                  <a:fillRect/>
                </a:stretch>
              </p:blipFill>
              <p:spPr>
                <a:xfrm>
                  <a:off x="2117895" y="6661290"/>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53" name="Ink 52">
                  <a:extLst>
                    <a:ext uri="{FF2B5EF4-FFF2-40B4-BE49-F238E27FC236}">
                      <a16:creationId xmlns:a16="http://schemas.microsoft.com/office/drawing/2014/main" id="{B18B4895-068D-B687-4C47-A6FF289B1383}"/>
                    </a:ext>
                  </a:extLst>
                </p14:cNvPr>
                <p14:cNvContentPartPr/>
                <p14:nvPr/>
              </p14:nvContentPartPr>
              <p14:xfrm>
                <a:off x="2180895" y="6724290"/>
                <a:ext cx="360" cy="360"/>
              </p14:xfrm>
            </p:contentPart>
          </mc:Choice>
          <mc:Fallback xmlns="">
            <p:pic>
              <p:nvPicPr>
                <p:cNvPr id="53" name="Ink 52">
                  <a:extLst>
                    <a:ext uri="{FF2B5EF4-FFF2-40B4-BE49-F238E27FC236}">
                      <a16:creationId xmlns:a16="http://schemas.microsoft.com/office/drawing/2014/main" id="{B18B4895-068D-B687-4C47-A6FF289B1383}"/>
                    </a:ext>
                  </a:extLst>
                </p:cNvPr>
                <p:cNvPicPr/>
                <p:nvPr/>
              </p:nvPicPr>
              <p:blipFill>
                <a:blip r:embed="rId7"/>
                <a:stretch>
                  <a:fillRect/>
                </a:stretch>
              </p:blipFill>
              <p:spPr>
                <a:xfrm>
                  <a:off x="2117895" y="6661290"/>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59" name="Ink 58">
                  <a:extLst>
                    <a:ext uri="{FF2B5EF4-FFF2-40B4-BE49-F238E27FC236}">
                      <a16:creationId xmlns:a16="http://schemas.microsoft.com/office/drawing/2014/main" id="{E9DE6314-FA3E-5EF4-2988-50AFBA803143}"/>
                    </a:ext>
                  </a:extLst>
                </p14:cNvPr>
                <p14:cNvContentPartPr/>
                <p14:nvPr/>
              </p14:nvContentPartPr>
              <p14:xfrm>
                <a:off x="2133375" y="6733650"/>
                <a:ext cx="360" cy="360"/>
              </p14:xfrm>
            </p:contentPart>
          </mc:Choice>
          <mc:Fallback xmlns="">
            <p:pic>
              <p:nvPicPr>
                <p:cNvPr id="59" name="Ink 58">
                  <a:extLst>
                    <a:ext uri="{FF2B5EF4-FFF2-40B4-BE49-F238E27FC236}">
                      <a16:creationId xmlns:a16="http://schemas.microsoft.com/office/drawing/2014/main" id="{E9DE6314-FA3E-5EF4-2988-50AFBA803143}"/>
                    </a:ext>
                  </a:extLst>
                </p:cNvPr>
                <p:cNvPicPr/>
                <p:nvPr/>
              </p:nvPicPr>
              <p:blipFill>
                <a:blip r:embed="rId7"/>
                <a:stretch>
                  <a:fillRect/>
                </a:stretch>
              </p:blipFill>
              <p:spPr>
                <a:xfrm>
                  <a:off x="2070375" y="6670650"/>
                  <a:ext cx="126000" cy="126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7">
            <p14:nvContentPartPr>
              <p14:cNvPr id="62" name="Ink 61">
                <a:extLst>
                  <a:ext uri="{FF2B5EF4-FFF2-40B4-BE49-F238E27FC236}">
                    <a16:creationId xmlns:a16="http://schemas.microsoft.com/office/drawing/2014/main" id="{F628F160-F189-A95D-ADD2-F890F5902E68}"/>
                  </a:ext>
                </a:extLst>
              </p14:cNvPr>
              <p14:cNvContentPartPr/>
              <p14:nvPr/>
            </p14:nvContentPartPr>
            <p14:xfrm>
              <a:off x="10810590" y="3723900"/>
              <a:ext cx="360" cy="360"/>
            </p14:xfrm>
          </p:contentPart>
        </mc:Choice>
        <mc:Fallback xmlns="">
          <p:pic>
            <p:nvPicPr>
              <p:cNvPr id="62" name="Ink 61">
                <a:extLst>
                  <a:ext uri="{FF2B5EF4-FFF2-40B4-BE49-F238E27FC236}">
                    <a16:creationId xmlns:a16="http://schemas.microsoft.com/office/drawing/2014/main" id="{F628F160-F189-A95D-ADD2-F890F5902E68}"/>
                  </a:ext>
                </a:extLst>
              </p:cNvPr>
              <p:cNvPicPr/>
              <p:nvPr/>
            </p:nvPicPr>
            <p:blipFill>
              <a:blip r:embed="rId7"/>
              <a:stretch>
                <a:fillRect/>
              </a:stretch>
            </p:blipFill>
            <p:spPr>
              <a:xfrm>
                <a:off x="10747590" y="3660900"/>
                <a:ext cx="126000" cy="126000"/>
              </a:xfrm>
              <a:prstGeom prst="rect">
                <a:avLst/>
              </a:prstGeom>
            </p:spPr>
          </p:pic>
        </mc:Fallback>
      </mc:AlternateContent>
      <p:pic>
        <p:nvPicPr>
          <p:cNvPr id="4" name="Picture 4" descr="Timeline&#10;&#10;Description automatically generated">
            <a:extLst>
              <a:ext uri="{FF2B5EF4-FFF2-40B4-BE49-F238E27FC236}">
                <a16:creationId xmlns:a16="http://schemas.microsoft.com/office/drawing/2014/main" id="{D9C8740C-3A45-C784-C142-175FF6B79843}"/>
              </a:ext>
            </a:extLst>
          </p:cNvPr>
          <p:cNvPicPr>
            <a:picLocks noChangeAspect="1"/>
          </p:cNvPicPr>
          <p:nvPr/>
        </p:nvPicPr>
        <p:blipFill>
          <a:blip r:embed="rId18"/>
          <a:stretch>
            <a:fillRect/>
          </a:stretch>
        </p:blipFill>
        <p:spPr>
          <a:xfrm>
            <a:off x="3257910" y="1382559"/>
            <a:ext cx="3533953" cy="5458729"/>
          </a:xfrm>
          <a:prstGeom prst="rect">
            <a:avLst/>
          </a:prstGeom>
        </p:spPr>
      </p:pic>
    </p:spTree>
    <p:extLst>
      <p:ext uri="{BB962C8B-B14F-4D97-AF65-F5344CB8AC3E}">
        <p14:creationId xmlns:p14="http://schemas.microsoft.com/office/powerpoint/2010/main" val="1453262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1AFE9B-962D-1356-340A-171A3F455B6F}"/>
              </a:ext>
            </a:extLst>
          </p:cNvPr>
          <p:cNvSpPr>
            <a:spLocks noGrp="1"/>
          </p:cNvSpPr>
          <p:nvPr>
            <p:ph type="title"/>
          </p:nvPr>
        </p:nvSpPr>
        <p:spPr>
          <a:xfrm>
            <a:off x="652481" y="1382486"/>
            <a:ext cx="3547581" cy="4093028"/>
          </a:xfrm>
        </p:spPr>
        <p:txBody>
          <a:bodyPr anchor="ctr">
            <a:normAutofit/>
          </a:bodyPr>
          <a:lstStyle/>
          <a:p>
            <a:r>
              <a:rPr lang="en-US" sz="4400"/>
              <a:t>Let It Begin with Me!</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403AF754-F062-ED97-B246-8192358BE031}"/>
              </a:ext>
            </a:extLst>
          </p:cNvPr>
          <p:cNvGraphicFramePr>
            <a:graphicFrameLocks noGrp="1"/>
          </p:cNvGraphicFramePr>
          <p:nvPr>
            <p:ph idx="1"/>
            <p:extLst>
              <p:ext uri="{D42A27DB-BD31-4B8C-83A1-F6EECF244321}">
                <p14:modId xmlns:p14="http://schemas.microsoft.com/office/powerpoint/2010/main" val="3096072485"/>
              </p:ext>
            </p:extLst>
          </p:nvPr>
        </p:nvGraphicFramePr>
        <p:xfrm>
          <a:off x="4334662" y="113289"/>
          <a:ext cx="7487785" cy="64620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9712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DE6BC3-EF6B-D49A-48E2-96EC3B4C82C0}"/>
              </a:ext>
            </a:extLst>
          </p:cNvPr>
          <p:cNvSpPr>
            <a:spLocks noGrp="1"/>
          </p:cNvSpPr>
          <p:nvPr>
            <p:ph type="title"/>
          </p:nvPr>
        </p:nvSpPr>
        <p:spPr>
          <a:xfrm>
            <a:off x="652481" y="1382486"/>
            <a:ext cx="3547581" cy="4093028"/>
          </a:xfrm>
        </p:spPr>
        <p:txBody>
          <a:bodyPr anchor="ctr">
            <a:normAutofit/>
          </a:bodyPr>
          <a:lstStyle/>
          <a:p>
            <a:r>
              <a:rPr lang="en-US" sz="4400"/>
              <a:t>Myths about How to Contribute</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1B8049F6-8E88-9B64-BB38-0A9C3C85A2CB}"/>
              </a:ext>
            </a:extLst>
          </p:cNvPr>
          <p:cNvGraphicFramePr>
            <a:graphicFrameLocks noGrp="1"/>
          </p:cNvGraphicFramePr>
          <p:nvPr>
            <p:ph idx="1"/>
            <p:extLst>
              <p:ext uri="{D42A27DB-BD31-4B8C-83A1-F6EECF244321}">
                <p14:modId xmlns:p14="http://schemas.microsoft.com/office/powerpoint/2010/main" val="3490065819"/>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95236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Shape 27">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599AE96-0802-64DA-05BA-18B65FE5FC41}"/>
              </a:ext>
            </a:extLst>
          </p:cNvPr>
          <p:cNvSpPr>
            <a:spLocks noGrp="1"/>
          </p:cNvSpPr>
          <p:nvPr>
            <p:ph type="title"/>
          </p:nvPr>
        </p:nvSpPr>
        <p:spPr>
          <a:xfrm>
            <a:off x="7496979" y="0"/>
            <a:ext cx="4512989" cy="2227730"/>
          </a:xfrm>
        </p:spPr>
        <p:txBody>
          <a:bodyPr anchor="ctr">
            <a:normAutofit/>
          </a:bodyPr>
          <a:lstStyle/>
          <a:p>
            <a:r>
              <a:rPr lang="en-US" sz="4000">
                <a:solidFill>
                  <a:srgbClr val="FFFFFF"/>
                </a:solidFill>
              </a:rPr>
              <a:t>Group Budgets</a:t>
            </a:r>
          </a:p>
        </p:txBody>
      </p:sp>
      <p:pic>
        <p:nvPicPr>
          <p:cNvPr id="4" name="Picture 4">
            <a:extLst>
              <a:ext uri="{FF2B5EF4-FFF2-40B4-BE49-F238E27FC236}">
                <a16:creationId xmlns:a16="http://schemas.microsoft.com/office/drawing/2014/main" id="{ADBA8DD1-2261-1CF7-6918-7B3CC5F5A254}"/>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7283" r="2241" b="-505"/>
          <a:stretch/>
        </p:blipFill>
        <p:spPr>
          <a:xfrm>
            <a:off x="314162" y="2093016"/>
            <a:ext cx="4480683" cy="2760684"/>
          </a:xfrm>
          <a:prstGeom prst="rect">
            <a:avLst/>
          </a:prstGeom>
        </p:spPr>
      </p:pic>
      <p:sp>
        <p:nvSpPr>
          <p:cNvPr id="3" name="Content Placeholder 2">
            <a:extLst>
              <a:ext uri="{FF2B5EF4-FFF2-40B4-BE49-F238E27FC236}">
                <a16:creationId xmlns:a16="http://schemas.microsoft.com/office/drawing/2014/main" id="{BD1E014C-2E51-0D2A-1C5A-96A67C4E3EB7}"/>
              </a:ext>
            </a:extLst>
          </p:cNvPr>
          <p:cNvSpPr>
            <a:spLocks noGrp="1"/>
          </p:cNvSpPr>
          <p:nvPr>
            <p:ph idx="1"/>
          </p:nvPr>
        </p:nvSpPr>
        <p:spPr>
          <a:xfrm>
            <a:off x="7086313" y="2186164"/>
            <a:ext cx="4987440" cy="3289184"/>
          </a:xfrm>
        </p:spPr>
        <p:txBody>
          <a:bodyPr vert="horz" lIns="91440" tIns="45720" rIns="91440" bIns="45720" rtlCol="0" anchor="t">
            <a:noAutofit/>
          </a:bodyPr>
          <a:lstStyle/>
          <a:p>
            <a:r>
              <a:rPr lang="en-US" sz="2800">
                <a:solidFill>
                  <a:srgbClr val="FFFFFF"/>
                </a:solidFill>
              </a:rPr>
              <a:t>Group Conscience</a:t>
            </a:r>
          </a:p>
          <a:p>
            <a:r>
              <a:rPr lang="en-US" sz="2800">
                <a:solidFill>
                  <a:srgbClr val="FFFFFF"/>
                </a:solidFill>
              </a:rPr>
              <a:t>Rent/platform fees, GR expenses, literature, service arms based on their budgets</a:t>
            </a:r>
          </a:p>
          <a:p>
            <a:r>
              <a:rPr lang="en-US" sz="2800">
                <a:solidFill>
                  <a:srgbClr val="FFFFFF"/>
                </a:solidFill>
              </a:rPr>
              <a:t>Example: My home group (see next page)</a:t>
            </a:r>
          </a:p>
          <a:p>
            <a:endParaRPr lang="en-US" sz="2800">
              <a:solidFill>
                <a:srgbClr val="FFFFFF"/>
              </a:solidFill>
            </a:endParaRPr>
          </a:p>
        </p:txBody>
      </p:sp>
    </p:spTree>
    <p:extLst>
      <p:ext uri="{BB962C8B-B14F-4D97-AF65-F5344CB8AC3E}">
        <p14:creationId xmlns:p14="http://schemas.microsoft.com/office/powerpoint/2010/main" val="2653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92B66-A8B2-9C5C-7581-FEBD883BB0C8}"/>
              </a:ext>
            </a:extLst>
          </p:cNvPr>
          <p:cNvSpPr>
            <a:spLocks noGrp="1"/>
          </p:cNvSpPr>
          <p:nvPr>
            <p:ph type="title"/>
          </p:nvPr>
        </p:nvSpPr>
        <p:spPr/>
        <p:txBody>
          <a:bodyPr/>
          <a:lstStyle/>
          <a:p>
            <a:r>
              <a:rPr lang="en-US"/>
              <a:t>Group Budget Example</a:t>
            </a:r>
          </a:p>
        </p:txBody>
      </p:sp>
      <p:graphicFrame>
        <p:nvGraphicFramePr>
          <p:cNvPr id="4" name="Table 4">
            <a:extLst>
              <a:ext uri="{FF2B5EF4-FFF2-40B4-BE49-F238E27FC236}">
                <a16:creationId xmlns:a16="http://schemas.microsoft.com/office/drawing/2014/main" id="{19066A18-5718-A096-473B-E00E42C221CA}"/>
              </a:ext>
            </a:extLst>
          </p:cNvPr>
          <p:cNvGraphicFramePr>
            <a:graphicFrameLocks noGrp="1"/>
          </p:cNvGraphicFramePr>
          <p:nvPr>
            <p:ph idx="1"/>
            <p:extLst>
              <p:ext uri="{D42A27DB-BD31-4B8C-83A1-F6EECF244321}">
                <p14:modId xmlns:p14="http://schemas.microsoft.com/office/powerpoint/2010/main" val="3159501160"/>
              </p:ext>
            </p:extLst>
          </p:nvPr>
        </p:nvGraphicFramePr>
        <p:xfrm>
          <a:off x="661358" y="2156603"/>
          <a:ext cx="8596616" cy="3278584"/>
        </p:xfrm>
        <a:graphic>
          <a:graphicData uri="http://schemas.openxmlformats.org/drawingml/2006/table">
            <a:tbl>
              <a:tblPr firstRow="1" bandRow="1">
                <a:tableStyleId>{5C22544A-7EE6-4342-B048-85BDC9FD1C3A}</a:tableStyleId>
              </a:tblPr>
              <a:tblGrid>
                <a:gridCol w="4298461">
                  <a:extLst>
                    <a:ext uri="{9D8B030D-6E8A-4147-A177-3AD203B41FA5}">
                      <a16:colId xmlns:a16="http://schemas.microsoft.com/office/drawing/2014/main" val="2636967569"/>
                    </a:ext>
                  </a:extLst>
                </a:gridCol>
                <a:gridCol w="4298155">
                  <a:extLst>
                    <a:ext uri="{9D8B030D-6E8A-4147-A177-3AD203B41FA5}">
                      <a16:colId xmlns:a16="http://schemas.microsoft.com/office/drawing/2014/main" val="359603727"/>
                    </a:ext>
                  </a:extLst>
                </a:gridCol>
              </a:tblGrid>
              <a:tr h="613906">
                <a:tc>
                  <a:txBody>
                    <a:bodyPr/>
                    <a:lstStyle/>
                    <a:p>
                      <a:r>
                        <a:rPr lang="en-US" sz="2400">
                          <a:solidFill>
                            <a:schemeClr val="tx1"/>
                          </a:solidFill>
                        </a:rPr>
                        <a:t>Expense Item</a:t>
                      </a:r>
                    </a:p>
                  </a:txBody>
                  <a:tcPr/>
                </a:tc>
                <a:tc>
                  <a:txBody>
                    <a:bodyPr/>
                    <a:lstStyle/>
                    <a:p>
                      <a:r>
                        <a:rPr lang="en-US" sz="2400">
                          <a:solidFill>
                            <a:schemeClr val="tx1"/>
                          </a:solidFill>
                        </a:rPr>
                        <a:t>Annual Cost</a:t>
                      </a:r>
                    </a:p>
                  </a:txBody>
                  <a:tcPr/>
                </a:tc>
                <a:extLst>
                  <a:ext uri="{0D108BD9-81ED-4DB2-BD59-A6C34878D82A}">
                    <a16:rowId xmlns:a16="http://schemas.microsoft.com/office/drawing/2014/main" val="2094724612"/>
                  </a:ext>
                </a:extLst>
              </a:tr>
              <a:tr h="613906">
                <a:tc>
                  <a:txBody>
                    <a:bodyPr/>
                    <a:lstStyle/>
                    <a:p>
                      <a:r>
                        <a:rPr lang="en-US" sz="2400"/>
                        <a:t>Rent ($25/month)</a:t>
                      </a:r>
                    </a:p>
                  </a:txBody>
                  <a:tcPr/>
                </a:tc>
                <a:tc>
                  <a:txBody>
                    <a:bodyPr/>
                    <a:lstStyle/>
                    <a:p>
                      <a:r>
                        <a:rPr lang="en-US" sz="2400"/>
                        <a:t>$300</a:t>
                      </a:r>
                    </a:p>
                  </a:txBody>
                  <a:tcPr/>
                </a:tc>
                <a:extLst>
                  <a:ext uri="{0D108BD9-81ED-4DB2-BD59-A6C34878D82A}">
                    <a16:rowId xmlns:a16="http://schemas.microsoft.com/office/drawing/2014/main" val="3866072440"/>
                  </a:ext>
                </a:extLst>
              </a:tr>
              <a:tr h="613906">
                <a:tc>
                  <a:txBody>
                    <a:bodyPr/>
                    <a:lstStyle/>
                    <a:p>
                      <a:r>
                        <a:rPr lang="en-US" sz="2400"/>
                        <a:t>GR travel to Assembly (two) and District mtgs (12)</a:t>
                      </a:r>
                    </a:p>
                  </a:txBody>
                  <a:tcPr/>
                </a:tc>
                <a:tc>
                  <a:txBody>
                    <a:bodyPr/>
                    <a:lstStyle/>
                    <a:p>
                      <a:r>
                        <a:rPr lang="en-US" sz="2400"/>
                        <a:t>$670</a:t>
                      </a:r>
                    </a:p>
                  </a:txBody>
                  <a:tcPr/>
                </a:tc>
                <a:extLst>
                  <a:ext uri="{0D108BD9-81ED-4DB2-BD59-A6C34878D82A}">
                    <a16:rowId xmlns:a16="http://schemas.microsoft.com/office/drawing/2014/main" val="1600263684"/>
                  </a:ext>
                </a:extLst>
              </a:tr>
              <a:tr h="613906">
                <a:tc>
                  <a:txBody>
                    <a:bodyPr/>
                    <a:lstStyle/>
                    <a:p>
                      <a:r>
                        <a:rPr lang="en-US" sz="2400"/>
                        <a:t>Literature for newcomers</a:t>
                      </a:r>
                    </a:p>
                  </a:txBody>
                  <a:tcPr/>
                </a:tc>
                <a:tc>
                  <a:txBody>
                    <a:bodyPr/>
                    <a:lstStyle/>
                    <a:p>
                      <a:r>
                        <a:rPr lang="en-US" sz="2400"/>
                        <a:t>$70</a:t>
                      </a:r>
                    </a:p>
                  </a:txBody>
                  <a:tcPr/>
                </a:tc>
                <a:extLst>
                  <a:ext uri="{0D108BD9-81ED-4DB2-BD59-A6C34878D82A}">
                    <a16:rowId xmlns:a16="http://schemas.microsoft.com/office/drawing/2014/main" val="665910354"/>
                  </a:ext>
                </a:extLst>
              </a:tr>
              <a:tr h="613906">
                <a:tc>
                  <a:txBody>
                    <a:bodyPr/>
                    <a:lstStyle/>
                    <a:p>
                      <a:r>
                        <a:rPr lang="en-US" sz="2400"/>
                        <a:t>Total</a:t>
                      </a:r>
                    </a:p>
                  </a:txBody>
                  <a:tcPr/>
                </a:tc>
                <a:tc>
                  <a:txBody>
                    <a:bodyPr/>
                    <a:lstStyle/>
                    <a:p>
                      <a:r>
                        <a:rPr lang="en-US" sz="2400"/>
                        <a:t>$1,040</a:t>
                      </a:r>
                    </a:p>
                  </a:txBody>
                  <a:tcPr/>
                </a:tc>
                <a:extLst>
                  <a:ext uri="{0D108BD9-81ED-4DB2-BD59-A6C34878D82A}">
                    <a16:rowId xmlns:a16="http://schemas.microsoft.com/office/drawing/2014/main" val="1921984469"/>
                  </a:ext>
                </a:extLst>
              </a:tr>
            </a:tbl>
          </a:graphicData>
        </a:graphic>
      </p:graphicFrame>
      <p:sp>
        <p:nvSpPr>
          <p:cNvPr id="5" name="TextBox 4">
            <a:extLst>
              <a:ext uri="{FF2B5EF4-FFF2-40B4-BE49-F238E27FC236}">
                <a16:creationId xmlns:a16="http://schemas.microsoft.com/office/drawing/2014/main" id="{64D8D3DA-08E6-16A8-57A3-10D997358EED}"/>
              </a:ext>
            </a:extLst>
          </p:cNvPr>
          <p:cNvSpPr txBox="1"/>
          <p:nvPr/>
        </p:nvSpPr>
        <p:spPr>
          <a:xfrm>
            <a:off x="898769" y="5470769"/>
            <a:ext cx="6760307"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t>$1,040/52 = $20</a:t>
            </a:r>
          </a:p>
        </p:txBody>
      </p:sp>
    </p:spTree>
    <p:extLst>
      <p:ext uri="{BB962C8B-B14F-4D97-AF65-F5344CB8AC3E}">
        <p14:creationId xmlns:p14="http://schemas.microsoft.com/office/powerpoint/2010/main" val="1672108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6FE6F2-045C-5640-24EC-5320FFFBBAE7}"/>
              </a:ext>
            </a:extLst>
          </p:cNvPr>
          <p:cNvSpPr>
            <a:spLocks noGrp="1"/>
          </p:cNvSpPr>
          <p:nvPr>
            <p:ph type="title"/>
          </p:nvPr>
        </p:nvSpPr>
        <p:spPr>
          <a:xfrm>
            <a:off x="652481" y="1382486"/>
            <a:ext cx="3547581" cy="4093028"/>
          </a:xfrm>
        </p:spPr>
        <p:txBody>
          <a:bodyPr anchor="ctr">
            <a:normAutofit/>
          </a:bodyPr>
          <a:lstStyle/>
          <a:p>
            <a:r>
              <a:rPr lang="en-US" sz="4400"/>
              <a:t>District Finances</a:t>
            </a:r>
          </a:p>
        </p:txBody>
      </p:sp>
      <p:grpSp>
        <p:nvGrpSpPr>
          <p:cNvPr id="13" name="Group 12">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4" name="Straight Connector 13">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4" name="Rectangle 23">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ontent Placeholder 2">
            <a:extLst>
              <a:ext uri="{FF2B5EF4-FFF2-40B4-BE49-F238E27FC236}">
                <a16:creationId xmlns:a16="http://schemas.microsoft.com/office/drawing/2014/main" id="{02CFDBA9-C750-8F4E-0E11-16967CDA3D3A}"/>
              </a:ext>
            </a:extLst>
          </p:cNvPr>
          <p:cNvGraphicFramePr>
            <a:graphicFrameLocks noGrp="1"/>
          </p:cNvGraphicFramePr>
          <p:nvPr>
            <p:ph idx="1"/>
            <p:extLst>
              <p:ext uri="{D42A27DB-BD31-4B8C-83A1-F6EECF244321}">
                <p14:modId xmlns:p14="http://schemas.microsoft.com/office/powerpoint/2010/main" val="2375383417"/>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53243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CDE3D-C5F0-1811-0ED8-B1FF0DEFCBE5}"/>
              </a:ext>
            </a:extLst>
          </p:cNvPr>
          <p:cNvSpPr>
            <a:spLocks noGrp="1"/>
          </p:cNvSpPr>
          <p:nvPr>
            <p:ph type="title"/>
          </p:nvPr>
        </p:nvSpPr>
        <p:spPr/>
        <p:txBody>
          <a:bodyPr/>
          <a:lstStyle/>
          <a:p>
            <a:r>
              <a:rPr lang="en-US"/>
              <a:t>District Budget Example</a:t>
            </a:r>
          </a:p>
        </p:txBody>
      </p:sp>
      <p:graphicFrame>
        <p:nvGraphicFramePr>
          <p:cNvPr id="7" name="Table 7">
            <a:extLst>
              <a:ext uri="{FF2B5EF4-FFF2-40B4-BE49-F238E27FC236}">
                <a16:creationId xmlns:a16="http://schemas.microsoft.com/office/drawing/2014/main" id="{9DEDB322-7AD4-DC3D-0A52-9976412535E1}"/>
              </a:ext>
            </a:extLst>
          </p:cNvPr>
          <p:cNvGraphicFramePr>
            <a:graphicFrameLocks noGrp="1"/>
          </p:cNvGraphicFramePr>
          <p:nvPr>
            <p:ph idx="1"/>
            <p:extLst>
              <p:ext uri="{D42A27DB-BD31-4B8C-83A1-F6EECF244321}">
                <p14:modId xmlns:p14="http://schemas.microsoft.com/office/powerpoint/2010/main" val="1412598300"/>
              </p:ext>
            </p:extLst>
          </p:nvPr>
        </p:nvGraphicFramePr>
        <p:xfrm>
          <a:off x="819509" y="2156603"/>
          <a:ext cx="7443822" cy="3142606"/>
        </p:xfrm>
        <a:graphic>
          <a:graphicData uri="http://schemas.openxmlformats.org/drawingml/2006/table">
            <a:tbl>
              <a:tblPr firstRow="1" bandRow="1">
                <a:tableStyleId>{5C22544A-7EE6-4342-B048-85BDC9FD1C3A}</a:tableStyleId>
              </a:tblPr>
              <a:tblGrid>
                <a:gridCol w="3554071">
                  <a:extLst>
                    <a:ext uri="{9D8B030D-6E8A-4147-A177-3AD203B41FA5}">
                      <a16:colId xmlns:a16="http://schemas.microsoft.com/office/drawing/2014/main" val="584137438"/>
                    </a:ext>
                  </a:extLst>
                </a:gridCol>
                <a:gridCol w="3889751">
                  <a:extLst>
                    <a:ext uri="{9D8B030D-6E8A-4147-A177-3AD203B41FA5}">
                      <a16:colId xmlns:a16="http://schemas.microsoft.com/office/drawing/2014/main" val="2892918169"/>
                    </a:ext>
                  </a:extLst>
                </a:gridCol>
              </a:tblGrid>
              <a:tr h="497795">
                <a:tc>
                  <a:txBody>
                    <a:bodyPr/>
                    <a:lstStyle/>
                    <a:p>
                      <a:r>
                        <a:rPr lang="en-US" sz="2000">
                          <a:solidFill>
                            <a:schemeClr val="tx1"/>
                          </a:solidFill>
                        </a:rPr>
                        <a:t>Expense Item</a:t>
                      </a:r>
                    </a:p>
                  </a:txBody>
                  <a:tcPr/>
                </a:tc>
                <a:tc>
                  <a:txBody>
                    <a:bodyPr/>
                    <a:lstStyle/>
                    <a:p>
                      <a:r>
                        <a:rPr lang="en-US" sz="2000">
                          <a:solidFill>
                            <a:schemeClr val="tx1"/>
                          </a:solidFill>
                        </a:rPr>
                        <a:t>Annual Cost</a:t>
                      </a:r>
                    </a:p>
                  </a:txBody>
                  <a:tcPr/>
                </a:tc>
                <a:extLst>
                  <a:ext uri="{0D108BD9-81ED-4DB2-BD59-A6C34878D82A}">
                    <a16:rowId xmlns:a16="http://schemas.microsoft.com/office/drawing/2014/main" val="1361508465"/>
                  </a:ext>
                </a:extLst>
              </a:tr>
              <a:tr h="497795">
                <a:tc>
                  <a:txBody>
                    <a:bodyPr/>
                    <a:lstStyle/>
                    <a:p>
                      <a:r>
                        <a:rPr lang="en-US" sz="2000"/>
                        <a:t>Rent</a:t>
                      </a:r>
                    </a:p>
                  </a:txBody>
                  <a:tcPr/>
                </a:tc>
                <a:tc>
                  <a:txBody>
                    <a:bodyPr/>
                    <a:lstStyle/>
                    <a:p>
                      <a:r>
                        <a:rPr lang="en-US" sz="2000"/>
                        <a:t>$240</a:t>
                      </a:r>
                    </a:p>
                  </a:txBody>
                  <a:tcPr/>
                </a:tc>
                <a:extLst>
                  <a:ext uri="{0D108BD9-81ED-4DB2-BD59-A6C34878D82A}">
                    <a16:rowId xmlns:a16="http://schemas.microsoft.com/office/drawing/2014/main" val="641150420"/>
                  </a:ext>
                </a:extLst>
              </a:tr>
              <a:tr h="497795">
                <a:tc>
                  <a:txBody>
                    <a:bodyPr/>
                    <a:lstStyle/>
                    <a:p>
                      <a:r>
                        <a:rPr lang="en-US" sz="2000"/>
                        <a:t>DR expenses to AWSC/ Assemblies (four)</a:t>
                      </a:r>
                    </a:p>
                  </a:txBody>
                  <a:tcPr/>
                </a:tc>
                <a:tc>
                  <a:txBody>
                    <a:bodyPr/>
                    <a:lstStyle/>
                    <a:p>
                      <a:r>
                        <a:rPr lang="en-US" sz="2000"/>
                        <a:t>$860</a:t>
                      </a:r>
                    </a:p>
                  </a:txBody>
                  <a:tcPr/>
                </a:tc>
                <a:extLst>
                  <a:ext uri="{0D108BD9-81ED-4DB2-BD59-A6C34878D82A}">
                    <a16:rowId xmlns:a16="http://schemas.microsoft.com/office/drawing/2014/main" val="510714222"/>
                  </a:ext>
                </a:extLst>
              </a:tr>
              <a:tr h="497795">
                <a:tc>
                  <a:txBody>
                    <a:bodyPr/>
                    <a:lstStyle/>
                    <a:p>
                      <a:r>
                        <a:rPr lang="en-US" sz="2000"/>
                        <a:t>Annual Workshop</a:t>
                      </a:r>
                    </a:p>
                  </a:txBody>
                  <a:tcPr/>
                </a:tc>
                <a:tc>
                  <a:txBody>
                    <a:bodyPr/>
                    <a:lstStyle/>
                    <a:p>
                      <a:r>
                        <a:rPr lang="en-US" sz="2000"/>
                        <a:t>$230</a:t>
                      </a:r>
                    </a:p>
                  </a:txBody>
                  <a:tcPr/>
                </a:tc>
                <a:extLst>
                  <a:ext uri="{0D108BD9-81ED-4DB2-BD59-A6C34878D82A}">
                    <a16:rowId xmlns:a16="http://schemas.microsoft.com/office/drawing/2014/main" val="2527089278"/>
                  </a:ext>
                </a:extLst>
              </a:tr>
              <a:tr h="497795">
                <a:tc>
                  <a:txBody>
                    <a:bodyPr/>
                    <a:lstStyle/>
                    <a:p>
                      <a:r>
                        <a:rPr lang="en-US" sz="2000"/>
                        <a:t>Total</a:t>
                      </a:r>
                    </a:p>
                  </a:txBody>
                  <a:tcPr/>
                </a:tc>
                <a:tc>
                  <a:txBody>
                    <a:bodyPr/>
                    <a:lstStyle/>
                    <a:p>
                      <a:r>
                        <a:rPr lang="en-US" sz="2000"/>
                        <a:t>$1,330</a:t>
                      </a:r>
                    </a:p>
                  </a:txBody>
                  <a:tcPr/>
                </a:tc>
                <a:extLst>
                  <a:ext uri="{0D108BD9-81ED-4DB2-BD59-A6C34878D82A}">
                    <a16:rowId xmlns:a16="http://schemas.microsoft.com/office/drawing/2014/main" val="1778034752"/>
                  </a:ext>
                </a:extLst>
              </a:tr>
              <a:tr h="450386">
                <a:tc>
                  <a:txBody>
                    <a:bodyPr/>
                    <a:lstStyle/>
                    <a:p>
                      <a:r>
                        <a:rPr lang="en-US" sz="2000"/>
                        <a:t>Meetings in District = 15</a:t>
                      </a:r>
                    </a:p>
                  </a:txBody>
                  <a:tcPr/>
                </a:tc>
                <a:tc>
                  <a:txBody>
                    <a:bodyPr/>
                    <a:lstStyle/>
                    <a:p>
                      <a:endParaRPr lang="en-US" sz="2000"/>
                    </a:p>
                  </a:txBody>
                  <a:tcPr/>
                </a:tc>
                <a:extLst>
                  <a:ext uri="{0D108BD9-81ED-4DB2-BD59-A6C34878D82A}">
                    <a16:rowId xmlns:a16="http://schemas.microsoft.com/office/drawing/2014/main" val="764539414"/>
                  </a:ext>
                </a:extLst>
              </a:tr>
            </a:tbl>
          </a:graphicData>
        </a:graphic>
      </p:graphicFrame>
    </p:spTree>
    <p:extLst>
      <p:ext uri="{BB962C8B-B14F-4D97-AF65-F5344CB8AC3E}">
        <p14:creationId xmlns:p14="http://schemas.microsoft.com/office/powerpoint/2010/main" val="42295647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558EB019C6504AB349B9E5029023E4" ma:contentTypeVersion="12" ma:contentTypeDescription="Create a new document." ma:contentTypeScope="" ma:versionID="98647dab318b2ce19637293576771d69">
  <xsd:schema xmlns:xsd="http://www.w3.org/2001/XMLSchema" xmlns:xs="http://www.w3.org/2001/XMLSchema" xmlns:p="http://schemas.microsoft.com/office/2006/metadata/properties" xmlns:ns2="23c28a77-47bc-4747-bf5f-08e97e74847d" xmlns:ns3="797573c1-837d-421d-8005-36cbbb19995d" targetNamespace="http://schemas.microsoft.com/office/2006/metadata/properties" ma:root="true" ma:fieldsID="2e5ab8fb0e1d359744f407dd24d9a5bc" ns2:_="" ns3:_="">
    <xsd:import namespace="23c28a77-47bc-4747-bf5f-08e97e74847d"/>
    <xsd:import namespace="797573c1-837d-421d-8005-36cbbb19995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c28a77-47bc-4747-bf5f-08e97e7484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97573c1-837d-421d-8005-36cbbb19995d"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2BB41D1-AEDF-4ABD-AD59-40CCCDD3CC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c28a77-47bc-4747-bf5f-08e97e74847d"/>
    <ds:schemaRef ds:uri="797573c1-837d-421d-8005-36cbbb1999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4E1C19B-2B61-404F-B4B5-872547A7D780}">
  <ds:schemaRefs>
    <ds:schemaRef ds:uri="http://schemas.microsoft.com/sharepoint/v3/contenttype/forms"/>
  </ds:schemaRefs>
</ds:datastoreItem>
</file>

<file path=customXml/itemProps3.xml><?xml version="1.0" encoding="utf-8"?>
<ds:datastoreItem xmlns:ds="http://schemas.openxmlformats.org/officeDocument/2006/customXml" ds:itemID="{A3AF0460-B3F5-49AB-912F-255A9AAEEC6A}">
  <ds:schemaRefs>
    <ds:schemaRef ds:uri="23c28a77-47bc-4747-bf5f-08e97e74847d"/>
    <ds:schemaRef ds:uri="http://schemas.microsoft.com/office/2006/metadata/properties"/>
    <ds:schemaRef ds:uri="http://schemas.microsoft.com/office/2006/documentManagement/types"/>
    <ds:schemaRef ds:uri="http://purl.org/dc/elements/1.1/"/>
    <ds:schemaRef ds:uri="797573c1-837d-421d-8005-36cbbb19995d"/>
    <ds:schemaRef ds:uri="http://www.w3.org/XML/1998/namespace"/>
    <ds:schemaRef ds:uri="http://schemas.microsoft.com/office/infopath/2007/PartnerControls"/>
    <ds:schemaRef ds:uri="http://schemas.openxmlformats.org/package/2006/metadata/core-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2463</Words>
  <Application>Microsoft Office PowerPoint</Application>
  <PresentationFormat>Widescreen</PresentationFormat>
  <Paragraphs>163</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Segoe UI</vt:lpstr>
      <vt:lpstr>Trebuchet MS</vt:lpstr>
      <vt:lpstr>Wingdings 3</vt:lpstr>
      <vt:lpstr>Facet</vt:lpstr>
      <vt:lpstr>Practicing the Seventh Tradition</vt:lpstr>
      <vt:lpstr>Spiritual Principles</vt:lpstr>
      <vt:lpstr>WSC Structure and the Flow of Our Seventh Tradition</vt:lpstr>
      <vt:lpstr>Let It Begin with Me!</vt:lpstr>
      <vt:lpstr>Myths about How to Contribute</vt:lpstr>
      <vt:lpstr>Group Budgets</vt:lpstr>
      <vt:lpstr>Group Budget Example</vt:lpstr>
      <vt:lpstr>District Finances</vt:lpstr>
      <vt:lpstr>District Budget Example</vt:lpstr>
      <vt:lpstr>AIS/LDC Budgets</vt:lpstr>
      <vt:lpstr>Area Budgets</vt:lpstr>
      <vt:lpstr>WSO Budget</vt:lpstr>
      <vt:lpstr>Example Cost per Group by Service Arm</vt:lpstr>
      <vt:lpstr>Group Budgets Revisited</vt:lpstr>
      <vt:lpstr>How to Make Contributions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Cummings</dc:creator>
  <cp:lastModifiedBy>Jennifer Ullman</cp:lastModifiedBy>
  <cp:revision>4</cp:revision>
  <dcterms:created xsi:type="dcterms:W3CDTF">2022-11-20T05:26:16Z</dcterms:created>
  <dcterms:modified xsi:type="dcterms:W3CDTF">2023-04-28T19:11:42Z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0x01010086558EB019C6504AB349B9E5029023E4</vt:lpwstr>
  </property>
</Properties>
</file>